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778" r:id="rId5"/>
    <p:sldMasterId id="2147483783" r:id="rId6"/>
    <p:sldMasterId id="2147483786" r:id="rId7"/>
  </p:sldMasterIdLst>
  <p:notesMasterIdLst>
    <p:notesMasterId r:id="rId16"/>
  </p:notesMasterIdLst>
  <p:sldIdLst>
    <p:sldId id="266" r:id="rId8"/>
    <p:sldId id="4463" r:id="rId9"/>
    <p:sldId id="4455" r:id="rId10"/>
    <p:sldId id="4449" r:id="rId11"/>
    <p:sldId id="4446" r:id="rId12"/>
    <p:sldId id="4445" r:id="rId13"/>
    <p:sldId id="4452" r:id="rId14"/>
    <p:sldId id="44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a:srgbClr val="FF9B66"/>
    <a:srgbClr val="BF4200"/>
    <a:srgbClr val="7F2C00"/>
    <a:srgbClr val="595959"/>
    <a:srgbClr val="9B9B9B"/>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5D3B7-C46E-4587-ACED-2246B148749C}" v="1" dt="2022-08-10T18:37:47.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0F5F1-742B-45D0-9373-412A047DBB7D}"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EF3BB-4679-414F-816C-218DFE43EAFA}" type="slidenum">
              <a:rPr lang="en-US" smtClean="0"/>
              <a:t>‹#›</a:t>
            </a:fld>
            <a:endParaRPr lang="en-US"/>
          </a:p>
        </p:txBody>
      </p:sp>
    </p:spTree>
    <p:extLst>
      <p:ext uri="{BB962C8B-B14F-4D97-AF65-F5344CB8AC3E}">
        <p14:creationId xmlns:p14="http://schemas.microsoft.com/office/powerpoint/2010/main" val="85125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7019545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35FA7E-38D8-2D40-A796-F87918B230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13" name="Picture 12">
            <a:extLst>
              <a:ext uri="{FF2B5EF4-FFF2-40B4-BE49-F238E27FC236}">
                <a16:creationId xmlns:a16="http://schemas.microsoft.com/office/drawing/2014/main" id="{A74CD202-FE17-A24B-96F1-98644EB784E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7685310" y="0"/>
            <a:ext cx="4506690" cy="6858000"/>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10" name="Picture 9">
            <a:extLst>
              <a:ext uri="{FF2B5EF4-FFF2-40B4-BE49-F238E27FC236}">
                <a16:creationId xmlns:a16="http://schemas.microsoft.com/office/drawing/2014/main" id="{B8DEF080-DE04-6749-A2E6-0CC1699148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1" name="Text Placeholder 4">
            <a:extLst>
              <a:ext uri="{FF2B5EF4-FFF2-40B4-BE49-F238E27FC236}">
                <a16:creationId xmlns:a16="http://schemas.microsoft.com/office/drawing/2014/main" id="{CEED9D40-8D24-D744-9614-F68C966E7572}"/>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2" name="Text Placeholder 10">
            <a:extLst>
              <a:ext uri="{FF2B5EF4-FFF2-40B4-BE49-F238E27FC236}">
                <a16:creationId xmlns:a16="http://schemas.microsoft.com/office/drawing/2014/main" id="{8177CCF6-461C-574D-9058-5A4654A05ED5}"/>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46026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812BD-8D1C-D147-BE12-A98D1DCBEDA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6" cy="6858000"/>
          </a:xfrm>
          <a:prstGeom prst="rect">
            <a:avLst/>
          </a:prstGeom>
        </p:spPr>
      </p:pic>
      <p:pic>
        <p:nvPicPr>
          <p:cNvPr id="6" name="Picture 5">
            <a:extLst>
              <a:ext uri="{FF2B5EF4-FFF2-40B4-BE49-F238E27FC236}">
                <a16:creationId xmlns:a16="http://schemas.microsoft.com/office/drawing/2014/main" id="{92E66394-FF44-B54A-970E-D1714966A5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7850229" y="0"/>
            <a:ext cx="4341767" cy="6857999"/>
          </a:xfrm>
          <a:prstGeom prst="rect">
            <a:avLst/>
          </a:prstGeom>
        </p:spPr>
      </p:pic>
      <p:sp>
        <p:nvSpPr>
          <p:cNvPr id="3" name="Slide Number Placeholder 2">
            <a:extLst>
              <a:ext uri="{FF2B5EF4-FFF2-40B4-BE49-F238E27FC236}">
                <a16:creationId xmlns:a16="http://schemas.microsoft.com/office/drawing/2014/main" id="{432DAEFB-9B27-7745-B22C-5FC7E53AF68A}"/>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97FA633A-96A6-AB4A-872B-95A18282FE6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9" name="Picture 8">
            <a:extLst>
              <a:ext uri="{FF2B5EF4-FFF2-40B4-BE49-F238E27FC236}">
                <a16:creationId xmlns:a16="http://schemas.microsoft.com/office/drawing/2014/main" id="{36CEF4E9-2AA7-764B-9B47-81A6F0DB06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10" name="Text Placeholder 4">
            <a:extLst>
              <a:ext uri="{FF2B5EF4-FFF2-40B4-BE49-F238E27FC236}">
                <a16:creationId xmlns:a16="http://schemas.microsoft.com/office/drawing/2014/main" id="{F9B4A941-ADB0-2346-8DE7-6F81F6ED01D8}"/>
              </a:ext>
            </a:extLst>
          </p:cNvPr>
          <p:cNvSpPr>
            <a:spLocks noGrp="1"/>
          </p:cNvSpPr>
          <p:nvPr>
            <p:ph type="body" sz="quarter" idx="12"/>
          </p:nvPr>
        </p:nvSpPr>
        <p:spPr>
          <a:xfrm>
            <a:off x="9261710"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1" name="Text Placeholder 10">
            <a:extLst>
              <a:ext uri="{FF2B5EF4-FFF2-40B4-BE49-F238E27FC236}">
                <a16:creationId xmlns:a16="http://schemas.microsoft.com/office/drawing/2014/main" id="{C3F0919B-269C-9E4C-B065-AFAD90948DF2}"/>
              </a:ext>
            </a:extLst>
          </p:cNvPr>
          <p:cNvSpPr>
            <a:spLocks noGrp="1"/>
          </p:cNvSpPr>
          <p:nvPr>
            <p:ph type="body" sz="quarter" idx="13"/>
          </p:nvPr>
        </p:nvSpPr>
        <p:spPr>
          <a:xfrm>
            <a:off x="9261483"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79043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pic>
        <p:nvPicPr>
          <p:cNvPr id="11" name="Picture 10">
            <a:extLst>
              <a:ext uri="{FF2B5EF4-FFF2-40B4-BE49-F238E27FC236}">
                <a16:creationId xmlns:a16="http://schemas.microsoft.com/office/drawing/2014/main" id="{44E28296-85A1-584D-9CED-17C3D4FEF48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7000678" cy="6858000"/>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13">
            <a:extLst>
              <a:ext uri="{FF2B5EF4-FFF2-40B4-BE49-F238E27FC236}">
                <a16:creationId xmlns:a16="http://schemas.microsoft.com/office/drawing/2014/main" id="{E878FC55-6669-014C-BF7F-05C78227E793}"/>
              </a:ext>
            </a:extLst>
          </p:cNvPr>
          <p:cNvSpPr>
            <a:spLocks noGrp="1"/>
          </p:cNvSpPr>
          <p:nvPr>
            <p:ph sz="quarter" idx="14"/>
          </p:nvPr>
        </p:nvSpPr>
        <p:spPr>
          <a:xfrm>
            <a:off x="7004789"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4483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L photo">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EBDA2CA-A402-9248-9407-E0D58A0A26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16328" y="0"/>
            <a:ext cx="6975672" cy="6858000"/>
          </a:xfrm>
          <a:prstGeom prst="rect">
            <a:avLst/>
          </a:prstGeom>
        </p:spPr>
      </p:pic>
      <p:pic>
        <p:nvPicPr>
          <p:cNvPr id="12" name="Picture 11">
            <a:extLst>
              <a:ext uri="{FF2B5EF4-FFF2-40B4-BE49-F238E27FC236}">
                <a16:creationId xmlns:a16="http://schemas.microsoft.com/office/drawing/2014/main" id="{2D993A66-2663-B743-98D2-F2BFAD9D110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7000678" cy="6858000"/>
          </a:xfrm>
          <a:prstGeom prst="rect">
            <a:avLst/>
          </a:prstGeom>
        </p:spPr>
      </p:pic>
      <p:pic>
        <p:nvPicPr>
          <p:cNvPr id="9" name="Picture 8">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D45146E8-C5E7-554C-9D76-16D657D1F4B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D567C8F3-2FF7-8044-8372-290DD44A63B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8" name="Text Placeholder 4">
            <a:extLst>
              <a:ext uri="{FF2B5EF4-FFF2-40B4-BE49-F238E27FC236}">
                <a16:creationId xmlns:a16="http://schemas.microsoft.com/office/drawing/2014/main" id="{F08EA0B5-0678-9A45-94A3-713095C109F7}"/>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0" name="Text Placeholder 10">
            <a:extLst>
              <a:ext uri="{FF2B5EF4-FFF2-40B4-BE49-F238E27FC236}">
                <a16:creationId xmlns:a16="http://schemas.microsoft.com/office/drawing/2014/main" id="{8D866206-D27B-564D-B2A2-FB07DA2B9FD1}"/>
              </a:ext>
            </a:extLst>
          </p:cNvPr>
          <p:cNvSpPr>
            <a:spLocks noGrp="1"/>
          </p:cNvSpPr>
          <p:nvPr>
            <p:ph type="body" sz="quarter" idx="13"/>
          </p:nvPr>
        </p:nvSpPr>
        <p:spPr>
          <a:xfrm>
            <a:off x="690563"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834050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hite 1/2 Vertical L">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94540-5040-5348-A2E5-F9476439BD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4501" cy="6858000"/>
          </a:xfrm>
          <a:prstGeom prst="rect">
            <a:avLst/>
          </a:prstGeom>
        </p:spPr>
      </p:pic>
      <p:pic>
        <p:nvPicPr>
          <p:cNvPr id="11" name="Picture 10">
            <a:extLst>
              <a:ext uri="{FF2B5EF4-FFF2-40B4-BE49-F238E27FC236}">
                <a16:creationId xmlns:a16="http://schemas.microsoft.com/office/drawing/2014/main" id="{E5AEE322-154F-E941-BCCD-805F7C1FFE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7025227" cy="6858000"/>
          </a:xfrm>
          <a:prstGeom prst="rect">
            <a:avLst/>
          </a:prstGeom>
        </p:spPr>
      </p:pic>
      <p:sp>
        <p:nvSpPr>
          <p:cNvPr id="9" name="Rectangle 8">
            <a:extLst>
              <a:ext uri="{FF2B5EF4-FFF2-40B4-BE49-F238E27FC236}">
                <a16:creationId xmlns:a16="http://schemas.microsoft.com/office/drawing/2014/main" id="{24EAED40-3B66-C345-9D22-ADA39621ADE1}"/>
              </a:ext>
            </a:extLst>
          </p:cNvPr>
          <p:cNvSpPr/>
          <p:nvPr userDrawn="1"/>
        </p:nvSpPr>
        <p:spPr>
          <a:xfrm>
            <a:off x="0" y="0"/>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9C8904E-8F37-7542-A597-118EFA64091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2F42896-EF95-EF46-A607-71C7CD584A0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4">
            <a:extLst>
              <a:ext uri="{FF2B5EF4-FFF2-40B4-BE49-F238E27FC236}">
                <a16:creationId xmlns:a16="http://schemas.microsoft.com/office/drawing/2014/main" id="{704B1D35-8B1F-BE48-A525-AEDC96DE52F3}"/>
              </a:ext>
            </a:extLst>
          </p:cNvPr>
          <p:cNvSpPr>
            <a:spLocks noGrp="1"/>
          </p:cNvSpPr>
          <p:nvPr>
            <p:ph type="body" sz="quarter" idx="12" hasCustomPrompt="1"/>
          </p:nvPr>
        </p:nvSpPr>
        <p:spPr>
          <a:xfrm>
            <a:off x="690563"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3" name="Text Placeholder 10">
            <a:extLst>
              <a:ext uri="{FF2B5EF4-FFF2-40B4-BE49-F238E27FC236}">
                <a16:creationId xmlns:a16="http://schemas.microsoft.com/office/drawing/2014/main" id="{2D1B56FF-3789-064E-A90A-911CAAEFE8C2}"/>
              </a:ext>
            </a:extLst>
          </p:cNvPr>
          <p:cNvSpPr>
            <a:spLocks noGrp="1"/>
          </p:cNvSpPr>
          <p:nvPr>
            <p:ph type="body" sz="quarter" idx="13"/>
          </p:nvPr>
        </p:nvSpPr>
        <p:spPr>
          <a:xfrm>
            <a:off x="690563"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327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2D3A2E-1703-1845-8285-6CC4221C5D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5187210" y="0"/>
            <a:ext cx="7000678" cy="6858000"/>
          </a:xfrm>
          <a:prstGeom prst="rect">
            <a:avLst/>
          </a:prstGeom>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13">
            <a:extLst>
              <a:ext uri="{FF2B5EF4-FFF2-40B4-BE49-F238E27FC236}">
                <a16:creationId xmlns:a16="http://schemas.microsoft.com/office/drawing/2014/main" id="{09127B54-985E-174C-B938-988BD5E10719}"/>
              </a:ext>
            </a:extLst>
          </p:cNvPr>
          <p:cNvSpPr>
            <a:spLocks noGrp="1"/>
          </p:cNvSpPr>
          <p:nvPr>
            <p:ph sz="quarter" idx="14"/>
          </p:nvPr>
        </p:nvSpPr>
        <p:spPr>
          <a:xfrm>
            <a:off x="740501" y="409155"/>
            <a:ext cx="4587143" cy="5534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3298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adient 1/2 Vertical R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9C3F8-37FE-BB48-A6DE-90606FACA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25"/>
          <a:stretch/>
        </p:blipFill>
        <p:spPr>
          <a:xfrm>
            <a:off x="0" y="5060"/>
            <a:ext cx="7004790" cy="6852939"/>
          </a:xfrm>
          <a:prstGeom prst="rect">
            <a:avLst/>
          </a:prstGeom>
        </p:spPr>
      </p:pic>
      <p:pic>
        <p:nvPicPr>
          <p:cNvPr id="13" name="Picture 12">
            <a:extLst>
              <a:ext uri="{FF2B5EF4-FFF2-40B4-BE49-F238E27FC236}">
                <a16:creationId xmlns:a16="http://schemas.microsoft.com/office/drawing/2014/main" id="{439193F8-BF8B-2D4E-B814-BEB845BAC31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5187210" y="0"/>
            <a:ext cx="7000678" cy="6858000"/>
          </a:xfrm>
          <a:prstGeom prst="rect">
            <a:avLst/>
          </a:prstGeom>
        </p:spPr>
      </p:pic>
      <p:sp>
        <p:nvSpPr>
          <p:cNvPr id="3" name="Slide Number Placeholder 2">
            <a:extLst>
              <a:ext uri="{FF2B5EF4-FFF2-40B4-BE49-F238E27FC236}">
                <a16:creationId xmlns:a16="http://schemas.microsoft.com/office/drawing/2014/main" id="{B15F9AF3-6381-9F48-AC17-02937B960181}"/>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60C6BBAF-30D8-8D4E-81F7-784BA1CDE9E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DAFD1677-A6C3-7D4C-ACC3-75F4C0EFCFF0}"/>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2" name="Text Placeholder 10">
            <a:extLst>
              <a:ext uri="{FF2B5EF4-FFF2-40B4-BE49-F238E27FC236}">
                <a16:creationId xmlns:a16="http://schemas.microsoft.com/office/drawing/2014/main" id="{BA95BC38-A2F1-3D49-9DAB-4AD1CEA5A91C}"/>
              </a:ext>
            </a:extLst>
          </p:cNvPr>
          <p:cNvSpPr>
            <a:spLocks noGrp="1"/>
          </p:cNvSpPr>
          <p:nvPr>
            <p:ph type="body" sz="quarter" idx="13"/>
          </p:nvPr>
        </p:nvSpPr>
        <p:spPr>
          <a:xfrm>
            <a:off x="7066168" y="2379243"/>
            <a:ext cx="4526206" cy="3599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0" name="Picture 9">
            <a:extLst>
              <a:ext uri="{FF2B5EF4-FFF2-40B4-BE49-F238E27FC236}">
                <a16:creationId xmlns:a16="http://schemas.microsoft.com/office/drawing/2014/main" id="{66D3ED80-E39E-1D42-BB2D-7F2B765D53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3254126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23B3A-9A60-D843-9376-76356B773C9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7" name="Picture 6">
            <a:extLst>
              <a:ext uri="{FF2B5EF4-FFF2-40B4-BE49-F238E27FC236}">
                <a16:creationId xmlns:a16="http://schemas.microsoft.com/office/drawing/2014/main" id="{628DA11C-BCBB-BA43-93B4-13A14C3673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5166771" y="0"/>
            <a:ext cx="7025227" cy="6858000"/>
          </a:xfrm>
          <a:prstGeom prst="rect">
            <a:avLst/>
          </a:prstGeom>
        </p:spPr>
      </p:pic>
      <p:sp>
        <p:nvSpPr>
          <p:cNvPr id="8" name="Rectangle 7">
            <a:extLst>
              <a:ext uri="{FF2B5EF4-FFF2-40B4-BE49-F238E27FC236}">
                <a16:creationId xmlns:a16="http://schemas.microsoft.com/office/drawing/2014/main" id="{9707FE3B-B3BF-904B-A67D-6446D86AAECA}"/>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334F00-9177-AB4C-B54E-E2695F2F1D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69CCD99-5521-0242-8DEC-F1B5F3A1F60C}"/>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8595D63E-BC42-1146-B24F-06509814CFA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2581CCD9-DBDF-A04F-BE7F-A1E74F16BFE3}"/>
              </a:ext>
            </a:extLst>
          </p:cNvPr>
          <p:cNvSpPr>
            <a:spLocks noGrp="1"/>
          </p:cNvSpPr>
          <p:nvPr>
            <p:ph type="body" sz="quarter" idx="12" hasCustomPrompt="1"/>
          </p:nvPr>
        </p:nvSpPr>
        <p:spPr>
          <a:xfrm>
            <a:off x="7066168" y="409155"/>
            <a:ext cx="4525765"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2" name="Text Placeholder 10">
            <a:extLst>
              <a:ext uri="{FF2B5EF4-FFF2-40B4-BE49-F238E27FC236}">
                <a16:creationId xmlns:a16="http://schemas.microsoft.com/office/drawing/2014/main" id="{B0D2C7CC-DB9B-504F-9CCD-BFD8E6941364}"/>
              </a:ext>
            </a:extLst>
          </p:cNvPr>
          <p:cNvSpPr>
            <a:spLocks noGrp="1"/>
          </p:cNvSpPr>
          <p:nvPr>
            <p:ph type="body" sz="quarter" idx="13"/>
          </p:nvPr>
        </p:nvSpPr>
        <p:spPr>
          <a:xfrm>
            <a:off x="7066168" y="2379243"/>
            <a:ext cx="4526206" cy="3599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619495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531F4-9830-144F-A3F7-1D04698E31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2243" y="0"/>
            <a:ext cx="5279757" cy="6858000"/>
          </a:xfrm>
          <a:prstGeom prst="rect">
            <a:avLst/>
          </a:prstGeom>
        </p:spPr>
      </p:pic>
      <p:pic>
        <p:nvPicPr>
          <p:cNvPr id="11" name="Picture 10">
            <a:extLst>
              <a:ext uri="{FF2B5EF4-FFF2-40B4-BE49-F238E27FC236}">
                <a16:creationId xmlns:a16="http://schemas.microsoft.com/office/drawing/2014/main" id="{715C15E2-A6CC-0A42-9668-D959D15AD03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9153063"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E3578359-8965-584A-8573-9964BD265244}"/>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2733FE1D-CE43-3548-A674-F540F897E8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9" name="Text Placeholder 4">
            <a:extLst>
              <a:ext uri="{FF2B5EF4-FFF2-40B4-BE49-F238E27FC236}">
                <a16:creationId xmlns:a16="http://schemas.microsoft.com/office/drawing/2014/main" id="{7B1594EE-4188-2C45-8155-BCB0CB710BA1}"/>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0" name="Text Placeholder 10">
            <a:extLst>
              <a:ext uri="{FF2B5EF4-FFF2-40B4-BE49-F238E27FC236}">
                <a16:creationId xmlns:a16="http://schemas.microsoft.com/office/drawing/2014/main" id="{A21C1B79-587D-0B40-8BD1-2973978B23FF}"/>
              </a:ext>
            </a:extLst>
          </p:cNvPr>
          <p:cNvSpPr>
            <a:spLocks noGrp="1"/>
          </p:cNvSpPr>
          <p:nvPr>
            <p:ph type="body" sz="quarter" idx="13"/>
          </p:nvPr>
        </p:nvSpPr>
        <p:spPr>
          <a:xfrm>
            <a:off x="690563"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285844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hite 2/3 Vertical 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775E9-5CCC-C744-A347-FD6D7E136CE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
            <a:ext cx="12192000" cy="6858004"/>
          </a:xfrm>
          <a:prstGeom prst="rect">
            <a:avLst/>
          </a:prstGeom>
        </p:spPr>
      </p:pic>
      <p:pic>
        <p:nvPicPr>
          <p:cNvPr id="7" name="Picture 6">
            <a:extLst>
              <a:ext uri="{FF2B5EF4-FFF2-40B4-BE49-F238E27FC236}">
                <a16:creationId xmlns:a16="http://schemas.microsoft.com/office/drawing/2014/main" id="{4DCEB482-CB6F-9443-B65C-344097BAE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
            <a:ext cx="8975358" cy="6858002"/>
          </a:xfrm>
          <a:prstGeom prst="rect">
            <a:avLst/>
          </a:prstGeom>
        </p:spPr>
      </p:pic>
      <p:sp>
        <p:nvSpPr>
          <p:cNvPr id="3" name="Rectangle 2">
            <a:extLst>
              <a:ext uri="{FF2B5EF4-FFF2-40B4-BE49-F238E27FC236}">
                <a16:creationId xmlns:a16="http://schemas.microsoft.com/office/drawing/2014/main" id="{9F81BD2C-23D2-9A45-9DB5-8F1EE961A1D2}"/>
              </a:ext>
            </a:extLst>
          </p:cNvPr>
          <p:cNvSpPr/>
          <p:nvPr userDrawn="1"/>
        </p:nvSpPr>
        <p:spPr>
          <a:xfrm>
            <a:off x="-1"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4" name="Slide Number Placeholder 3">
            <a:extLst>
              <a:ext uri="{FF2B5EF4-FFF2-40B4-BE49-F238E27FC236}">
                <a16:creationId xmlns:a16="http://schemas.microsoft.com/office/drawing/2014/main" id="{59ADB7D6-40AA-4343-B4E2-199A34718458}"/>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2AF9912-614E-3D4E-B416-F91AEA4D98B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B86759D7-D894-C44E-9567-82395339F60B}"/>
              </a:ext>
            </a:extLst>
          </p:cNvPr>
          <p:cNvSpPr>
            <a:spLocks noGrp="1"/>
          </p:cNvSpPr>
          <p:nvPr>
            <p:ph type="body" sz="quarter" idx="12" hasCustomPrompt="1"/>
          </p:nvPr>
        </p:nvSpPr>
        <p:spPr>
          <a:xfrm>
            <a:off x="690563"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2" name="Text Placeholder 10">
            <a:extLst>
              <a:ext uri="{FF2B5EF4-FFF2-40B4-BE49-F238E27FC236}">
                <a16:creationId xmlns:a16="http://schemas.microsoft.com/office/drawing/2014/main" id="{5A426FAF-7F34-FC4E-843C-F3343DAA5D7D}"/>
              </a:ext>
            </a:extLst>
          </p:cNvPr>
          <p:cNvSpPr>
            <a:spLocks noGrp="1"/>
          </p:cNvSpPr>
          <p:nvPr>
            <p:ph type="body" sz="quarter" idx="13"/>
          </p:nvPr>
        </p:nvSpPr>
        <p:spPr>
          <a:xfrm>
            <a:off x="690563"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264395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D3A6B77-54C7-6647-A651-1798777D51E5}"/>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945868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2/3 Vertical R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9DE87-6EEF-3940-A3AD-63C710FF05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166090" cy="6858000"/>
          </a:xfrm>
          <a:prstGeom prst="rect">
            <a:avLst/>
          </a:prstGeom>
        </p:spPr>
      </p:pic>
      <p:pic>
        <p:nvPicPr>
          <p:cNvPr id="9" name="Picture 8">
            <a:extLst>
              <a:ext uri="{FF2B5EF4-FFF2-40B4-BE49-F238E27FC236}">
                <a16:creationId xmlns:a16="http://schemas.microsoft.com/office/drawing/2014/main" id="{EC831A64-325F-9547-8E67-CA68BBB3F47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3038937" y="1"/>
            <a:ext cx="9153063" cy="6858000"/>
          </a:xfrm>
          <a:prstGeom prst="rect">
            <a:avLst/>
          </a:prstGeom>
        </p:spPr>
      </p:pic>
      <p:sp>
        <p:nvSpPr>
          <p:cNvPr id="3" name="Slide Number Placeholder 2">
            <a:extLst>
              <a:ext uri="{FF2B5EF4-FFF2-40B4-BE49-F238E27FC236}">
                <a16:creationId xmlns:a16="http://schemas.microsoft.com/office/drawing/2014/main" id="{4CCFA468-8EFE-AA4A-81B8-1C67BE261F2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43909DC2-BE66-1C49-B91D-17F11BADE0F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4">
            <a:extLst>
              <a:ext uri="{FF2B5EF4-FFF2-40B4-BE49-F238E27FC236}">
                <a16:creationId xmlns:a16="http://schemas.microsoft.com/office/drawing/2014/main" id="{BB4AF51A-EE15-B041-8C64-36E9C5F752A4}"/>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2" name="Text Placeholder 10">
            <a:extLst>
              <a:ext uri="{FF2B5EF4-FFF2-40B4-BE49-F238E27FC236}">
                <a16:creationId xmlns:a16="http://schemas.microsoft.com/office/drawing/2014/main" id="{F326052C-8051-C340-BDCA-346D55AD4C42}"/>
              </a:ext>
            </a:extLst>
          </p:cNvPr>
          <p:cNvSpPr>
            <a:spLocks noGrp="1"/>
          </p:cNvSpPr>
          <p:nvPr>
            <p:ph type="body" sz="quarter" idx="13"/>
          </p:nvPr>
        </p:nvSpPr>
        <p:spPr>
          <a:xfrm>
            <a:off x="5166089" y="2379243"/>
            <a:ext cx="6425844" cy="35590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3" name="Picture 12">
            <a:extLst>
              <a:ext uri="{FF2B5EF4-FFF2-40B4-BE49-F238E27FC236}">
                <a16:creationId xmlns:a16="http://schemas.microsoft.com/office/drawing/2014/main" id="{C14DB485-0F3D-F040-AC9D-9CB786ADC6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Tree>
    <p:extLst>
      <p:ext uri="{BB962C8B-B14F-4D97-AF65-F5344CB8AC3E}">
        <p14:creationId xmlns:p14="http://schemas.microsoft.com/office/powerpoint/2010/main" val="7414261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BA9E0-74B5-A94D-9C77-2F114BF497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3024" y="-4"/>
            <a:ext cx="12168975" cy="6858004"/>
          </a:xfrm>
          <a:prstGeom prst="rect">
            <a:avLst/>
          </a:prstGeom>
        </p:spPr>
      </p:pic>
      <p:pic>
        <p:nvPicPr>
          <p:cNvPr id="9" name="Picture 8">
            <a:extLst>
              <a:ext uri="{FF2B5EF4-FFF2-40B4-BE49-F238E27FC236}">
                <a16:creationId xmlns:a16="http://schemas.microsoft.com/office/drawing/2014/main" id="{C82C51DA-DABE-7A4C-9D9C-570F19437A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3216642" y="-2"/>
            <a:ext cx="8975358" cy="6858002"/>
          </a:xfrm>
          <a:prstGeom prst="rect">
            <a:avLst/>
          </a:prstGeom>
        </p:spPr>
      </p:pic>
      <p:sp>
        <p:nvSpPr>
          <p:cNvPr id="8" name="Rectangle 7">
            <a:extLst>
              <a:ext uri="{FF2B5EF4-FFF2-40B4-BE49-F238E27FC236}">
                <a16:creationId xmlns:a16="http://schemas.microsoft.com/office/drawing/2014/main" id="{386318BD-2EA1-CE47-8E18-24A7381896E3}"/>
              </a:ext>
            </a:extLst>
          </p:cNvPr>
          <p:cNvSpPr/>
          <p:nvPr userDrawn="1"/>
        </p:nvSpPr>
        <p:spPr>
          <a:xfrm rot="10800000">
            <a:off x="8779329" y="-1"/>
            <a:ext cx="3412671" cy="6858001"/>
          </a:xfrm>
          <a:prstGeom prst="rect">
            <a:avLst/>
          </a:prstGeom>
          <a:gradFill flip="none" rotWithShape="1">
            <a:gsLst>
              <a:gs pos="100000">
                <a:schemeClr val="bg1">
                  <a:alpha val="0"/>
                </a:schemeClr>
              </a:gs>
              <a:gs pos="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B76BF9-BEC3-AB44-9BB8-8CF64D29F2C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0918766E-9F94-0541-B9DB-85FA913A85B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7" name="Footer Placeholder 4">
            <a:extLst>
              <a:ext uri="{FF2B5EF4-FFF2-40B4-BE49-F238E27FC236}">
                <a16:creationId xmlns:a16="http://schemas.microsoft.com/office/drawing/2014/main" id="{76E834AA-BADA-3E4A-A55C-1374006E90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4">
            <a:extLst>
              <a:ext uri="{FF2B5EF4-FFF2-40B4-BE49-F238E27FC236}">
                <a16:creationId xmlns:a16="http://schemas.microsoft.com/office/drawing/2014/main" id="{FCF5473B-04DA-0742-BE53-B53240C31037}"/>
              </a:ext>
            </a:extLst>
          </p:cNvPr>
          <p:cNvSpPr>
            <a:spLocks noGrp="1"/>
          </p:cNvSpPr>
          <p:nvPr>
            <p:ph type="body" sz="quarter" idx="12" hasCustomPrompt="1"/>
          </p:nvPr>
        </p:nvSpPr>
        <p:spPr>
          <a:xfrm>
            <a:off x="5166089" y="409154"/>
            <a:ext cx="6425218" cy="1781175"/>
          </a:xfrm>
        </p:spPr>
        <p:txBody>
          <a:bodyPr anchor="t"/>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Your headline here</a:t>
            </a:r>
          </a:p>
        </p:txBody>
      </p:sp>
      <p:sp>
        <p:nvSpPr>
          <p:cNvPr id="13" name="Text Placeholder 10">
            <a:extLst>
              <a:ext uri="{FF2B5EF4-FFF2-40B4-BE49-F238E27FC236}">
                <a16:creationId xmlns:a16="http://schemas.microsoft.com/office/drawing/2014/main" id="{243CF364-A487-EB47-A043-A5782070FB10}"/>
              </a:ext>
            </a:extLst>
          </p:cNvPr>
          <p:cNvSpPr>
            <a:spLocks noGrp="1"/>
          </p:cNvSpPr>
          <p:nvPr>
            <p:ph type="body" sz="quarter" idx="13"/>
          </p:nvPr>
        </p:nvSpPr>
        <p:spPr>
          <a:xfrm>
            <a:off x="5166089" y="2379243"/>
            <a:ext cx="6425844" cy="35590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95783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dient 2/3 Horizontal">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B0F476-6A13-4A4D-B739-3332E984A5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86" y="-1"/>
            <a:ext cx="12230482" cy="2432239"/>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1" name="Picture 10">
            <a:extLst>
              <a:ext uri="{FF2B5EF4-FFF2-40B4-BE49-F238E27FC236}">
                <a16:creationId xmlns:a16="http://schemas.microsoft.com/office/drawing/2014/main" id="{9E47FA85-8A5A-514C-9513-4FE97F32F978}"/>
              </a:ext>
            </a:extLst>
          </p:cNvPr>
          <p:cNvPicPr>
            <a:picLocks noChangeAspect="1"/>
          </p:cNvPicPr>
          <p:nvPr userDrawn="1"/>
        </p:nvPicPr>
        <p:blipFill rotWithShape="1">
          <a:blip r:embed="rId3"/>
          <a:srcRect b="8577"/>
          <a:stretch/>
        </p:blipFill>
        <p:spPr>
          <a:xfrm flipH="1">
            <a:off x="-33093" y="1137567"/>
            <a:ext cx="12244888" cy="5720434"/>
          </a:xfrm>
          <a:prstGeom prst="rect">
            <a:avLst/>
          </a:prstGeom>
        </p:spPr>
      </p:pic>
      <p:sp>
        <p:nvSpPr>
          <p:cNvPr id="34" name="Title Placeholder 1">
            <a:extLst>
              <a:ext uri="{FF2B5EF4-FFF2-40B4-BE49-F238E27FC236}">
                <a16:creationId xmlns:a16="http://schemas.microsoft.com/office/drawing/2014/main" id="{82053935-550F-A04D-BCA2-DFC9045B4D28}"/>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p>
        </p:txBody>
      </p:sp>
      <p:pic>
        <p:nvPicPr>
          <p:cNvPr id="8" name="Picture 7">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CFC3BA17-DDEA-BF44-B298-62602040CFCF}"/>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BAF56C12-F1C8-E842-A487-CD561530E46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ext Placeholder 9">
            <a:extLst>
              <a:ext uri="{FF2B5EF4-FFF2-40B4-BE49-F238E27FC236}">
                <a16:creationId xmlns:a16="http://schemas.microsoft.com/office/drawing/2014/main" id="{B70FF361-F637-274D-AC78-6E26182BAC81}"/>
              </a:ext>
            </a:extLst>
          </p:cNvPr>
          <p:cNvSpPr>
            <a:spLocks noGrp="1"/>
          </p:cNvSpPr>
          <p:nvPr>
            <p:ph type="body" sz="quarter" idx="12"/>
          </p:nvPr>
        </p:nvSpPr>
        <p:spPr>
          <a:xfrm>
            <a:off x="695325" y="2432238"/>
            <a:ext cx="3305175" cy="3509963"/>
          </a:xfrm>
        </p:spPr>
        <p:txBody>
          <a:bodyPr numCol="1" spcCol="457200"/>
          <a:lstStyle>
            <a:lvl1pPr algn="ctr">
              <a:defRPr>
                <a:solidFill>
                  <a:schemeClr val="bg1"/>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F030D7DF-CE07-C346-8215-A6AA3D339970}"/>
              </a:ext>
            </a:extLst>
          </p:cNvPr>
          <p:cNvSpPr>
            <a:spLocks noGrp="1"/>
          </p:cNvSpPr>
          <p:nvPr>
            <p:ph type="body" sz="quarter" idx="13"/>
          </p:nvPr>
        </p:nvSpPr>
        <p:spPr>
          <a:xfrm>
            <a:off x="8277225" y="2432238"/>
            <a:ext cx="3305175" cy="3509963"/>
          </a:xfrm>
        </p:spPr>
        <p:txBody>
          <a:bodyPr numCol="1" spcCol="457200"/>
          <a:lstStyle>
            <a:lvl1pPr algn="ctr">
              <a:defRPr>
                <a:solidFill>
                  <a:schemeClr val="bg1"/>
                </a:solidFill>
              </a:defRPr>
            </a:lvl1pPr>
          </a:lstStyle>
          <a:p>
            <a:pPr lvl="0"/>
            <a:r>
              <a:rPr lang="en-US"/>
              <a:t>Click to edit Master text styles</a:t>
            </a:r>
          </a:p>
        </p:txBody>
      </p:sp>
      <p:sp>
        <p:nvSpPr>
          <p:cNvPr id="14" name="Text Placeholder 9">
            <a:extLst>
              <a:ext uri="{FF2B5EF4-FFF2-40B4-BE49-F238E27FC236}">
                <a16:creationId xmlns:a16="http://schemas.microsoft.com/office/drawing/2014/main" id="{2D621B1D-488F-F44C-9411-A9DF4CCF2553}"/>
              </a:ext>
            </a:extLst>
          </p:cNvPr>
          <p:cNvSpPr>
            <a:spLocks noGrp="1"/>
          </p:cNvSpPr>
          <p:nvPr>
            <p:ph type="body" sz="quarter" idx="14"/>
          </p:nvPr>
        </p:nvSpPr>
        <p:spPr>
          <a:xfrm>
            <a:off x="4486275" y="2432238"/>
            <a:ext cx="3305175" cy="3509963"/>
          </a:xfrm>
        </p:spPr>
        <p:txBody>
          <a:bodyPr numCol="1" spcCol="457200"/>
          <a:lstStyle>
            <a:lvl1pPr algn="ct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59893114"/>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White 2/3 Horizonta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21D1BF-3238-D247-8FB1-6C25567EC2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2432237"/>
          </a:xfrm>
          <a:prstGeom prst="rect">
            <a:avLst/>
          </a:prstGeom>
        </p:spPr>
      </p:pic>
      <p:sp>
        <p:nvSpPr>
          <p:cNvPr id="31" name="Rectangle 30">
            <a:extLst>
              <a:ext uri="{FF2B5EF4-FFF2-40B4-BE49-F238E27FC236}">
                <a16:creationId xmlns:a16="http://schemas.microsoft.com/office/drawing/2014/main" id="{C37ED714-DA76-0542-8AD3-1E4D42AAE79E}"/>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8" name="Picture 7">
            <a:extLst>
              <a:ext uri="{FF2B5EF4-FFF2-40B4-BE49-F238E27FC236}">
                <a16:creationId xmlns:a16="http://schemas.microsoft.com/office/drawing/2014/main" id="{C703444F-8394-8A42-88A3-C36D521BBB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1137543"/>
            <a:ext cx="12191999" cy="5720455"/>
          </a:xfrm>
          <a:prstGeom prst="rect">
            <a:avLst/>
          </a:prstGeom>
        </p:spPr>
      </p:pic>
      <p:sp>
        <p:nvSpPr>
          <p:cNvPr id="3" name="Slide Number Placeholder 2">
            <a:extLst>
              <a:ext uri="{FF2B5EF4-FFF2-40B4-BE49-F238E27FC236}">
                <a16:creationId xmlns:a16="http://schemas.microsoft.com/office/drawing/2014/main" id="{B32AC03D-713F-BE4A-843B-4942E2A362D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Footer Placeholder 4">
            <a:extLst>
              <a:ext uri="{FF2B5EF4-FFF2-40B4-BE49-F238E27FC236}">
                <a16:creationId xmlns:a16="http://schemas.microsoft.com/office/drawing/2014/main" id="{4392E4DA-AD06-C54A-98DC-61C9D38CDEAD}"/>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2" name="Title Placeholder 1">
            <a:extLst>
              <a:ext uri="{FF2B5EF4-FFF2-40B4-BE49-F238E27FC236}">
                <a16:creationId xmlns:a16="http://schemas.microsoft.com/office/drawing/2014/main" id="{F443EEA3-8359-464D-B3CA-8C1667BD6666}"/>
              </a:ext>
            </a:extLst>
          </p:cNvPr>
          <p:cNvSpPr>
            <a:spLocks noGrp="1"/>
          </p:cNvSpPr>
          <p:nvPr>
            <p:ph type="title"/>
          </p:nvPr>
        </p:nvSpPr>
        <p:spPr>
          <a:xfrm>
            <a:off x="696000" y="390720"/>
            <a:ext cx="10789921" cy="746844"/>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BFED734E-DC60-6840-B3B3-BE4C8C505987}"/>
              </a:ext>
            </a:extLst>
          </p:cNvPr>
          <p:cNvSpPr>
            <a:spLocks noGrp="1"/>
          </p:cNvSpPr>
          <p:nvPr>
            <p:ph type="body" sz="quarter" idx="12"/>
          </p:nvPr>
        </p:nvSpPr>
        <p:spPr>
          <a:xfrm>
            <a:off x="695325" y="2432238"/>
            <a:ext cx="3305175" cy="3509963"/>
          </a:xfrm>
        </p:spPr>
        <p:txBody>
          <a:bodyPr numCol="1" spcCol="457200"/>
          <a:lstStyle>
            <a:lvl1pPr algn="ctr">
              <a:defRPr/>
            </a:lvl1pPr>
          </a:lstStyle>
          <a:p>
            <a:pPr lvl="0"/>
            <a:r>
              <a:rPr lang="en-US"/>
              <a:t>Click to edit Master text styles</a:t>
            </a:r>
          </a:p>
        </p:txBody>
      </p:sp>
      <p:sp>
        <p:nvSpPr>
          <p:cNvPr id="16" name="Text Placeholder 9">
            <a:extLst>
              <a:ext uri="{FF2B5EF4-FFF2-40B4-BE49-F238E27FC236}">
                <a16:creationId xmlns:a16="http://schemas.microsoft.com/office/drawing/2014/main" id="{CDCAEB0E-55E6-D941-B039-D32670F33274}"/>
              </a:ext>
            </a:extLst>
          </p:cNvPr>
          <p:cNvSpPr>
            <a:spLocks noGrp="1"/>
          </p:cNvSpPr>
          <p:nvPr>
            <p:ph type="body" sz="quarter" idx="13"/>
          </p:nvPr>
        </p:nvSpPr>
        <p:spPr>
          <a:xfrm>
            <a:off x="8277225" y="2432238"/>
            <a:ext cx="3305175" cy="3509963"/>
          </a:xfrm>
        </p:spPr>
        <p:txBody>
          <a:bodyPr numCol="1" spcCol="457200"/>
          <a:lstStyle>
            <a:lvl1pPr algn="ctr">
              <a:defRPr/>
            </a:lvl1pPr>
          </a:lstStyle>
          <a:p>
            <a:pPr lvl="0"/>
            <a:r>
              <a:rPr lang="en-US"/>
              <a:t>Click to edit Master text styles</a:t>
            </a:r>
          </a:p>
        </p:txBody>
      </p:sp>
      <p:sp>
        <p:nvSpPr>
          <p:cNvPr id="17" name="Text Placeholder 9">
            <a:extLst>
              <a:ext uri="{FF2B5EF4-FFF2-40B4-BE49-F238E27FC236}">
                <a16:creationId xmlns:a16="http://schemas.microsoft.com/office/drawing/2014/main" id="{B316A4E7-6819-744E-93AB-72AE4292A3CC}"/>
              </a:ext>
            </a:extLst>
          </p:cNvPr>
          <p:cNvSpPr>
            <a:spLocks noGrp="1"/>
          </p:cNvSpPr>
          <p:nvPr>
            <p:ph type="body" sz="quarter" idx="14"/>
          </p:nvPr>
        </p:nvSpPr>
        <p:spPr>
          <a:xfrm>
            <a:off x="4486275" y="2432238"/>
            <a:ext cx="3305175" cy="3509963"/>
          </a:xfrm>
        </p:spPr>
        <p:txBody>
          <a:bodyPr numCol="1" spcCol="457200"/>
          <a:lstStyle>
            <a:lvl1pPr algn="ctr">
              <a:defRPr/>
            </a:lvl1pPr>
          </a:lstStyle>
          <a:p>
            <a:pPr lvl="0"/>
            <a:r>
              <a:rPr lang="en-US"/>
              <a:t>Click to edit Master text styles</a:t>
            </a:r>
          </a:p>
        </p:txBody>
      </p:sp>
      <p:pic>
        <p:nvPicPr>
          <p:cNvPr id="18" name="Picture 17" descr="AvanadeLogoNoTM_AWColor_RGB.png">
            <a:extLst>
              <a:ext uri="{FF2B5EF4-FFF2-40B4-BE49-F238E27FC236}">
                <a16:creationId xmlns:a16="http://schemas.microsoft.com/office/drawing/2014/main" id="{0705156F-44DC-1B48-93CF-A68F0CA6DBB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720679145"/>
      </p:ext>
    </p:extLst>
  </p:cSld>
  <p:clrMapOvr>
    <a:masterClrMapping/>
  </p:clrMapOvr>
  <p:transition>
    <p:fade/>
  </p:transition>
  <p:extLst>
    <p:ext uri="{DCECCB84-F9BA-43D5-87BE-67443E8EF086}">
      <p15:sldGuideLst xmlns:p15="http://schemas.microsoft.com/office/powerpoint/2012/main">
        <p15:guide id="1" orient="horz" pos="431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 1/2 Horizontal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51B9F6-7BF9-1D48-A4D3-968E0ED8C60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3218248"/>
          </a:xfrm>
          <a:prstGeom prst="rect">
            <a:avLst/>
          </a:prstGeom>
        </p:spPr>
      </p:pic>
      <p:sp>
        <p:nvSpPr>
          <p:cNvPr id="4" name="Rectangle 3">
            <a:extLst>
              <a:ext uri="{FF2B5EF4-FFF2-40B4-BE49-F238E27FC236}">
                <a16:creationId xmlns:a16="http://schemas.microsoft.com/office/drawing/2014/main" id="{9653E416-5773-3D41-901E-80F99FBBF485}"/>
              </a:ext>
            </a:extLst>
          </p:cNvPr>
          <p:cNvSpPr/>
          <p:nvPr userDrawn="1"/>
        </p:nvSpPr>
        <p:spPr>
          <a:xfrm>
            <a:off x="0" y="0"/>
            <a:ext cx="12192000" cy="3200399"/>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0" name="Picture 9">
            <a:extLst>
              <a:ext uri="{FF2B5EF4-FFF2-40B4-BE49-F238E27FC236}">
                <a16:creationId xmlns:a16="http://schemas.microsoft.com/office/drawing/2014/main" id="{4A821663-DC29-3C46-B95F-B4E3B71C213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141522"/>
            <a:ext cx="12191999" cy="2076726"/>
          </a:xfrm>
          <a:prstGeom prst="rect">
            <a:avLst/>
          </a:prstGeom>
        </p:spPr>
      </p:pic>
      <p:sp>
        <p:nvSpPr>
          <p:cNvPr id="3" name="Slide Number Placeholder 2">
            <a:extLst>
              <a:ext uri="{FF2B5EF4-FFF2-40B4-BE49-F238E27FC236}">
                <a16:creationId xmlns:a16="http://schemas.microsoft.com/office/drawing/2014/main" id="{E6704D1E-9033-B24B-855F-01171C836400}"/>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6" name="Title Placeholder 1">
            <a:extLst>
              <a:ext uri="{FF2B5EF4-FFF2-40B4-BE49-F238E27FC236}">
                <a16:creationId xmlns:a16="http://schemas.microsoft.com/office/drawing/2014/main" id="{48BDF195-C50B-3740-8700-F82E32D9760F}"/>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p>
        </p:txBody>
      </p:sp>
      <p:sp>
        <p:nvSpPr>
          <p:cNvPr id="15" name="Text Placeholder 9">
            <a:extLst>
              <a:ext uri="{FF2B5EF4-FFF2-40B4-BE49-F238E27FC236}">
                <a16:creationId xmlns:a16="http://schemas.microsoft.com/office/drawing/2014/main" id="{296FF591-0562-F94D-81E9-C1E5AC01A76B}"/>
              </a:ext>
            </a:extLst>
          </p:cNvPr>
          <p:cNvSpPr>
            <a:spLocks noGrp="1"/>
          </p:cNvSpPr>
          <p:nvPr>
            <p:ph type="body" sz="quarter" idx="12"/>
          </p:nvPr>
        </p:nvSpPr>
        <p:spPr>
          <a:xfrm>
            <a:off x="695325" y="3429000"/>
            <a:ext cx="3305175" cy="2513201"/>
          </a:xfrm>
        </p:spPr>
        <p:txBody>
          <a:bodyPr numCol="1" spcCol="457200"/>
          <a:lstStyle>
            <a:lvl1pPr algn="ctr">
              <a:defRPr>
                <a:solidFill>
                  <a:schemeClr val="tx1"/>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D7664EFB-1360-0745-A302-BC0184BF57C0}"/>
              </a:ext>
            </a:extLst>
          </p:cNvPr>
          <p:cNvSpPr>
            <a:spLocks noGrp="1"/>
          </p:cNvSpPr>
          <p:nvPr>
            <p:ph type="body" sz="quarter" idx="13"/>
          </p:nvPr>
        </p:nvSpPr>
        <p:spPr>
          <a:xfrm>
            <a:off x="8277225" y="3429000"/>
            <a:ext cx="3305175" cy="2513201"/>
          </a:xfrm>
        </p:spPr>
        <p:txBody>
          <a:bodyPr numCol="1" spcCol="457200"/>
          <a:lstStyle>
            <a:lvl1pPr algn="ctr">
              <a:defRPr>
                <a:solidFill>
                  <a:schemeClr val="tx1"/>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CA8CE5AF-3AF2-B14D-B201-3EDEF5052773}"/>
              </a:ext>
            </a:extLst>
          </p:cNvPr>
          <p:cNvSpPr>
            <a:spLocks noGrp="1"/>
          </p:cNvSpPr>
          <p:nvPr>
            <p:ph type="body" sz="quarter" idx="14"/>
          </p:nvPr>
        </p:nvSpPr>
        <p:spPr>
          <a:xfrm>
            <a:off x="4486275" y="3429000"/>
            <a:ext cx="3305175" cy="2513201"/>
          </a:xfrm>
        </p:spPr>
        <p:txBody>
          <a:bodyPr numCol="1" spcCol="457200"/>
          <a:lstStyle>
            <a:lvl1pPr algn="ct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286054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1/2 Horizontal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87945" cy="3232866"/>
          </a:xfrm>
          <a:prstGeom prst="rect">
            <a:avLst/>
          </a:prstGeom>
        </p:spPr>
      </p:pic>
      <p:sp>
        <p:nvSpPr>
          <p:cNvPr id="8" name="Rectangle 7">
            <a:extLst>
              <a:ext uri="{FF2B5EF4-FFF2-40B4-BE49-F238E27FC236}">
                <a16:creationId xmlns:a16="http://schemas.microsoft.com/office/drawing/2014/main" id="{F6B371C9-BE53-DF45-A9EB-C512410AF1ED}"/>
              </a:ext>
            </a:extLst>
          </p:cNvPr>
          <p:cNvSpPr/>
          <p:nvPr userDrawn="1"/>
        </p:nvSpPr>
        <p:spPr>
          <a:xfrm>
            <a:off x="0" y="0"/>
            <a:ext cx="12192000" cy="5625885"/>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5" name="Picture 4">
            <a:extLst>
              <a:ext uri="{FF2B5EF4-FFF2-40B4-BE49-F238E27FC236}">
                <a16:creationId xmlns:a16="http://schemas.microsoft.com/office/drawing/2014/main" id="{556933B9-AD5B-2B47-B78C-38C72254E8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021439"/>
            <a:ext cx="12191999" cy="3915128"/>
          </a:xfrm>
          <a:prstGeom prst="rect">
            <a:avLst/>
          </a:prstGeom>
        </p:spPr>
      </p:pic>
      <p:sp>
        <p:nvSpPr>
          <p:cNvPr id="3" name="Slide Number Placeholder 2">
            <a:extLst>
              <a:ext uri="{FF2B5EF4-FFF2-40B4-BE49-F238E27FC236}">
                <a16:creationId xmlns:a16="http://schemas.microsoft.com/office/drawing/2014/main" id="{6D18C167-70EF-BC4A-A245-2900A39A63D7}"/>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9" name="Title Placeholder 1">
            <a:extLst>
              <a:ext uri="{FF2B5EF4-FFF2-40B4-BE49-F238E27FC236}">
                <a16:creationId xmlns:a16="http://schemas.microsoft.com/office/drawing/2014/main" id="{BC4947CB-BDB7-954E-B10A-3981E09DE56E}"/>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p>
        </p:txBody>
      </p:sp>
      <p:sp>
        <p:nvSpPr>
          <p:cNvPr id="13" name="Text Placeholder 9">
            <a:extLst>
              <a:ext uri="{FF2B5EF4-FFF2-40B4-BE49-F238E27FC236}">
                <a16:creationId xmlns:a16="http://schemas.microsoft.com/office/drawing/2014/main" id="{D0554718-960F-B14D-8516-D9B61B289FBE}"/>
              </a:ext>
            </a:extLst>
          </p:cNvPr>
          <p:cNvSpPr>
            <a:spLocks noGrp="1"/>
          </p:cNvSpPr>
          <p:nvPr>
            <p:ph type="body" sz="quarter" idx="12"/>
          </p:nvPr>
        </p:nvSpPr>
        <p:spPr>
          <a:xfrm>
            <a:off x="695325" y="3238500"/>
            <a:ext cx="3305175" cy="2703701"/>
          </a:xfrm>
        </p:spPr>
        <p:txBody>
          <a:bodyPr numCol="1" spcCol="457200"/>
          <a:lstStyle>
            <a:lvl1pPr algn="ctr">
              <a:defRPr>
                <a:solidFill>
                  <a:schemeClr val="tx1"/>
                </a:solidFill>
              </a:defRPr>
            </a:lvl1pPr>
          </a:lstStyle>
          <a:p>
            <a:pPr lvl="0"/>
            <a:r>
              <a:rPr lang="en-US"/>
              <a:t>Click to edit Master text styles</a:t>
            </a:r>
          </a:p>
        </p:txBody>
      </p:sp>
      <p:sp>
        <p:nvSpPr>
          <p:cNvPr id="14" name="Text Placeholder 9">
            <a:extLst>
              <a:ext uri="{FF2B5EF4-FFF2-40B4-BE49-F238E27FC236}">
                <a16:creationId xmlns:a16="http://schemas.microsoft.com/office/drawing/2014/main" id="{55EC3826-FC52-0E40-8C4F-E7018634A235}"/>
              </a:ext>
            </a:extLst>
          </p:cNvPr>
          <p:cNvSpPr>
            <a:spLocks noGrp="1"/>
          </p:cNvSpPr>
          <p:nvPr>
            <p:ph type="body" sz="quarter" idx="13"/>
          </p:nvPr>
        </p:nvSpPr>
        <p:spPr>
          <a:xfrm>
            <a:off x="8277225" y="3238500"/>
            <a:ext cx="3305175" cy="2703701"/>
          </a:xfrm>
        </p:spPr>
        <p:txBody>
          <a:bodyPr numCol="1" spcCol="457200"/>
          <a:lstStyle>
            <a:lvl1pPr algn="ctr">
              <a:defRPr>
                <a:solidFill>
                  <a:schemeClr val="tx1"/>
                </a:solidFill>
              </a:defRPr>
            </a:lvl1pPr>
          </a:lstStyle>
          <a:p>
            <a:pPr lvl="0"/>
            <a:r>
              <a:rPr lang="en-US"/>
              <a:t>Click to edit Master text styles</a:t>
            </a:r>
          </a:p>
        </p:txBody>
      </p:sp>
      <p:sp>
        <p:nvSpPr>
          <p:cNvPr id="15" name="Text Placeholder 9">
            <a:extLst>
              <a:ext uri="{FF2B5EF4-FFF2-40B4-BE49-F238E27FC236}">
                <a16:creationId xmlns:a16="http://schemas.microsoft.com/office/drawing/2014/main" id="{6F8901E3-717C-FF42-BB5A-E018F5CE2925}"/>
              </a:ext>
            </a:extLst>
          </p:cNvPr>
          <p:cNvSpPr>
            <a:spLocks noGrp="1"/>
          </p:cNvSpPr>
          <p:nvPr>
            <p:ph type="body" sz="quarter" idx="14"/>
          </p:nvPr>
        </p:nvSpPr>
        <p:spPr>
          <a:xfrm>
            <a:off x="4486275" y="3238500"/>
            <a:ext cx="3305175" cy="2703701"/>
          </a:xfrm>
        </p:spPr>
        <p:txBody>
          <a:bodyPr numCol="1" spcCol="457200"/>
          <a:lstStyle>
            <a:lvl1pPr algn="ct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353494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dient 1/2 Horizontal">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741" y="0"/>
            <a:ext cx="12148665" cy="3115160"/>
          </a:xfrm>
          <a:prstGeom prst="rect">
            <a:avLst/>
          </a:prstGeom>
        </p:spPr>
      </p:pic>
      <p:sp>
        <p:nvSpPr>
          <p:cNvPr id="12" name="Rectangle 11">
            <a:extLst>
              <a:ext uri="{FF2B5EF4-FFF2-40B4-BE49-F238E27FC236}">
                <a16:creationId xmlns:a16="http://schemas.microsoft.com/office/drawing/2014/main" id="{11F2DB86-AB28-AF47-9A44-81D54FBDFA47}"/>
              </a:ext>
            </a:extLst>
          </p:cNvPr>
          <p:cNvSpPr/>
          <p:nvPr userDrawn="1"/>
        </p:nvSpPr>
        <p:spPr>
          <a:xfrm>
            <a:off x="0" y="0"/>
            <a:ext cx="12192000" cy="6858000"/>
          </a:xfrm>
          <a:prstGeom prst="rect">
            <a:avLst/>
          </a:prstGeom>
          <a:gradFill>
            <a:gsLst>
              <a:gs pos="100000">
                <a:schemeClr val="bg2">
                  <a:lumMod val="10000"/>
                  <a:alpha val="82000"/>
                </a:schemeClr>
              </a:gs>
              <a:gs pos="0">
                <a:schemeClr val="bg2">
                  <a:lumMod val="10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pic>
        <p:nvPicPr>
          <p:cNvPr id="11" name="Picture 10">
            <a:extLst>
              <a:ext uri="{FF2B5EF4-FFF2-40B4-BE49-F238E27FC236}">
                <a16:creationId xmlns:a16="http://schemas.microsoft.com/office/drawing/2014/main" id="{D5C92341-4E4C-684D-9A0D-167374905CF8}"/>
              </a:ext>
            </a:extLst>
          </p:cNvPr>
          <p:cNvPicPr>
            <a:picLocks noChangeAspect="1"/>
          </p:cNvPicPr>
          <p:nvPr userDrawn="1"/>
        </p:nvPicPr>
        <p:blipFill rotWithShape="1">
          <a:blip r:embed="rId3"/>
          <a:srcRect b="22093"/>
          <a:stretch/>
        </p:blipFill>
        <p:spPr>
          <a:xfrm>
            <a:off x="2034" y="2006231"/>
            <a:ext cx="12187225" cy="4851770"/>
          </a:xfrm>
          <a:prstGeom prst="rect">
            <a:avLst/>
          </a:prstGeom>
        </p:spPr>
      </p:pic>
      <p:pic>
        <p:nvPicPr>
          <p:cNvPr id="9" name="Picture 8">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
        <p:nvSpPr>
          <p:cNvPr id="3" name="Slide Number Placeholder 2">
            <a:extLst>
              <a:ext uri="{FF2B5EF4-FFF2-40B4-BE49-F238E27FC236}">
                <a16:creationId xmlns:a16="http://schemas.microsoft.com/office/drawing/2014/main" id="{5AFAA4FC-20A7-5E4A-9DA4-CFCED2C4306A}"/>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10" name="Footer Placeholder 4">
            <a:extLst>
              <a:ext uri="{FF2B5EF4-FFF2-40B4-BE49-F238E27FC236}">
                <a16:creationId xmlns:a16="http://schemas.microsoft.com/office/drawing/2014/main" id="{98181C62-73B3-9946-8DE9-FC555F43CB0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3" name="Title Placeholder 1">
            <a:extLst>
              <a:ext uri="{FF2B5EF4-FFF2-40B4-BE49-F238E27FC236}">
                <a16:creationId xmlns:a16="http://schemas.microsoft.com/office/drawing/2014/main" id="{488C9DCE-B1E2-A041-A290-5E3F8FFE9C91}"/>
              </a:ext>
            </a:extLst>
          </p:cNvPr>
          <p:cNvSpPr>
            <a:spLocks noGrp="1"/>
          </p:cNvSpPr>
          <p:nvPr>
            <p:ph type="title"/>
          </p:nvPr>
        </p:nvSpPr>
        <p:spPr>
          <a:xfrm>
            <a:off x="696000" y="390719"/>
            <a:ext cx="10789921" cy="1685731"/>
          </a:xfrm>
          <a:prstGeom prst="rect">
            <a:avLst/>
          </a:prstGeom>
        </p:spPr>
        <p:txBody>
          <a:bodyPr vert="horz" lIns="91440" tIns="45720" rIns="91440" bIns="45720" rtlCol="0" anchor="t">
            <a:noAutofit/>
          </a:bodyPr>
          <a:lstStyle>
            <a:lvl1pPr>
              <a:defRPr sz="4000" b="0">
                <a:solidFill>
                  <a:schemeClr val="bg1"/>
                </a:solidFill>
              </a:defRPr>
            </a:lvl1pPr>
          </a:lstStyle>
          <a:p>
            <a:r>
              <a:rPr lang="en-US"/>
              <a:t>Click to edit Master title style</a:t>
            </a:r>
          </a:p>
        </p:txBody>
      </p:sp>
      <p:sp>
        <p:nvSpPr>
          <p:cNvPr id="14" name="Text Placeholder 9">
            <a:extLst>
              <a:ext uri="{FF2B5EF4-FFF2-40B4-BE49-F238E27FC236}">
                <a16:creationId xmlns:a16="http://schemas.microsoft.com/office/drawing/2014/main" id="{6D07B1A5-D4D0-CD4B-A9C3-5B2D5D8F376A}"/>
              </a:ext>
            </a:extLst>
          </p:cNvPr>
          <p:cNvSpPr>
            <a:spLocks noGrp="1"/>
          </p:cNvSpPr>
          <p:nvPr>
            <p:ph type="body" sz="quarter" idx="12"/>
          </p:nvPr>
        </p:nvSpPr>
        <p:spPr>
          <a:xfrm>
            <a:off x="695325" y="3238500"/>
            <a:ext cx="3305175" cy="2703701"/>
          </a:xfrm>
        </p:spPr>
        <p:txBody>
          <a:bodyPr numCol="1" spcCol="457200"/>
          <a:lstStyle>
            <a:lvl1pPr algn="ctr">
              <a:defRPr>
                <a:solidFill>
                  <a:schemeClr val="bg1"/>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CF4DDD2E-E4B1-3F44-83B3-3BD859476F15}"/>
              </a:ext>
            </a:extLst>
          </p:cNvPr>
          <p:cNvSpPr>
            <a:spLocks noGrp="1"/>
          </p:cNvSpPr>
          <p:nvPr>
            <p:ph type="body" sz="quarter" idx="13"/>
          </p:nvPr>
        </p:nvSpPr>
        <p:spPr>
          <a:xfrm>
            <a:off x="8277225" y="3238500"/>
            <a:ext cx="3305175" cy="2703701"/>
          </a:xfrm>
        </p:spPr>
        <p:txBody>
          <a:bodyPr numCol="1" spcCol="457200"/>
          <a:lstStyle>
            <a:lvl1pPr algn="ctr">
              <a:defRPr>
                <a:solidFill>
                  <a:schemeClr val="bg1"/>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0AA35EFF-4434-A44F-A9D7-FDA7829E93FA}"/>
              </a:ext>
            </a:extLst>
          </p:cNvPr>
          <p:cNvSpPr>
            <a:spLocks noGrp="1"/>
          </p:cNvSpPr>
          <p:nvPr>
            <p:ph type="body" sz="quarter" idx="14"/>
          </p:nvPr>
        </p:nvSpPr>
        <p:spPr>
          <a:xfrm>
            <a:off x="4486275" y="3238500"/>
            <a:ext cx="3305175" cy="2703701"/>
          </a:xfrm>
        </p:spPr>
        <p:txBody>
          <a:bodyPr numCol="1" spcCol="457200"/>
          <a:lstStyle>
            <a:lvl1pPr algn="ct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1520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444F6F6D-38A5-9140-AA10-AB185A45262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D45E753F-CFC1-6D4C-8578-A4418B36C7AE}"/>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7" name="Title 5">
            <a:extLst>
              <a:ext uri="{FF2B5EF4-FFF2-40B4-BE49-F238E27FC236}">
                <a16:creationId xmlns:a16="http://schemas.microsoft.com/office/drawing/2014/main" id="{9DE8E505-EEE8-C440-9DF6-1EEEF3C351C6}"/>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8" name="Text Placeholder 11">
            <a:extLst>
              <a:ext uri="{FF2B5EF4-FFF2-40B4-BE49-F238E27FC236}">
                <a16:creationId xmlns:a16="http://schemas.microsoft.com/office/drawing/2014/main" id="{BEE86F67-828C-F348-9296-6338CF906558}"/>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Tree>
    <p:extLst>
      <p:ext uri="{BB962C8B-B14F-4D97-AF65-F5344CB8AC3E}">
        <p14:creationId xmlns:p14="http://schemas.microsoft.com/office/powerpoint/2010/main" val="23905403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4424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34444674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11" name="Picture 10">
            <a:extLst>
              <a:ext uri="{FF2B5EF4-FFF2-40B4-BE49-F238E27FC236}">
                <a16:creationId xmlns:a16="http://schemas.microsoft.com/office/drawing/2014/main" id="{FDD70230-81D1-D840-89BF-7C36DB2F38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5364480"/>
            <a:ext cx="12191998" cy="1493520"/>
          </a:xfrm>
          <a:prstGeom prst="rect">
            <a:avLst/>
          </a:prstGeom>
        </p:spPr>
      </p:pic>
      <p:sp>
        <p:nvSpPr>
          <p:cNvPr id="15" name="Footer">
            <a:extLst>
              <a:ext uri="{FF2B5EF4-FFF2-40B4-BE49-F238E27FC236}">
                <a16:creationId xmlns:a16="http://schemas.microsoft.com/office/drawing/2014/main" id="{94E8B6A4-CF80-2443-8172-F8D586C382EC}"/>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pic>
        <p:nvPicPr>
          <p:cNvPr id="16" name="Picture 15">
            <a:extLst>
              <a:ext uri="{FF2B5EF4-FFF2-40B4-BE49-F238E27FC236}">
                <a16:creationId xmlns:a16="http://schemas.microsoft.com/office/drawing/2014/main" id="{C8C5CDAD-1018-F045-80F2-4DF10460288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2" name="Slide Number Placeholder 1">
            <a:extLst>
              <a:ext uri="{FF2B5EF4-FFF2-40B4-BE49-F238E27FC236}">
                <a16:creationId xmlns:a16="http://schemas.microsoft.com/office/drawing/2014/main" id="{E2DFE2EE-C2C4-DE42-8164-F7C57CDA86FB}"/>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1134732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Tree>
    <p:extLst>
      <p:ext uri="{BB962C8B-B14F-4D97-AF65-F5344CB8AC3E}">
        <p14:creationId xmlns:p14="http://schemas.microsoft.com/office/powerpoint/2010/main" val="9502794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ite wave cover w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3FAC6-323B-064B-96E8-60DB193F6C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22349" cy="4205855"/>
          </a:xfrm>
          <a:prstGeom prst="rect">
            <a:avLst/>
          </a:prstGeom>
        </p:spPr>
      </p:pic>
      <p:sp>
        <p:nvSpPr>
          <p:cNvPr id="14" name="White rectangle">
            <a:extLst>
              <a:ext uri="{FF2B5EF4-FFF2-40B4-BE49-F238E27FC236}">
                <a16:creationId xmlns:a16="http://schemas.microsoft.com/office/drawing/2014/main" id="{67E667B1-28DF-7543-AC24-8FF8F0D58C38}"/>
              </a:ext>
            </a:extLst>
          </p:cNvPr>
          <p:cNvSpPr/>
          <p:nvPr userDrawn="1"/>
        </p:nvSpPr>
        <p:spPr>
          <a:xfrm>
            <a:off x="-18807" y="3929342"/>
            <a:ext cx="12225719" cy="292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White waves">
            <a:extLst>
              <a:ext uri="{FF2B5EF4-FFF2-40B4-BE49-F238E27FC236}">
                <a16:creationId xmlns:a16="http://schemas.microsoft.com/office/drawing/2014/main" id="{A92C7C9B-5AB3-2243-A698-3030F2AD9CD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145" b="-500"/>
          <a:stretch/>
        </p:blipFill>
        <p:spPr>
          <a:xfrm>
            <a:off x="-18807" y="-3989592"/>
            <a:ext cx="12225720" cy="8144933"/>
          </a:xfrm>
          <a:prstGeom prst="rect">
            <a:avLst/>
          </a:prstGeom>
        </p:spPr>
      </p:pic>
      <p:sp>
        <p:nvSpPr>
          <p:cNvPr id="8" name="Subtitle text">
            <a:extLst>
              <a:ext uri="{FF2B5EF4-FFF2-40B4-BE49-F238E27FC236}">
                <a16:creationId xmlns:a16="http://schemas.microsoft.com/office/drawing/2014/main" id="{2D37D03B-4DB5-0C45-A38B-9AC5D6E5096F}"/>
              </a:ext>
            </a:extLst>
          </p:cNvPr>
          <p:cNvSpPr>
            <a:spLocks noGrp="1"/>
          </p:cNvSpPr>
          <p:nvPr>
            <p:ph type="body" sz="quarter" idx="13" hasCustomPrompt="1"/>
          </p:nvPr>
        </p:nvSpPr>
        <p:spPr>
          <a:xfrm>
            <a:off x="623885" y="5548311"/>
            <a:ext cx="10906125" cy="664775"/>
          </a:xfrm>
          <a:prstGeom prst="rect">
            <a:avLst/>
          </a:prstGeom>
        </p:spPr>
        <p:txBody>
          <a:bodyPr/>
          <a:lstStyle>
            <a:lvl1pPr marL="0" indent="0">
              <a:buNone/>
              <a:defRPr/>
            </a:lvl1pPr>
          </a:lstStyle>
          <a:p>
            <a:pPr lvl="0"/>
            <a:r>
              <a:rPr lang="en-US"/>
              <a:t>Subtitle text</a:t>
            </a:r>
          </a:p>
        </p:txBody>
      </p:sp>
      <p:sp>
        <p:nvSpPr>
          <p:cNvPr id="3" name="Headline text">
            <a:extLst>
              <a:ext uri="{FF2B5EF4-FFF2-40B4-BE49-F238E27FC236}">
                <a16:creationId xmlns:a16="http://schemas.microsoft.com/office/drawing/2014/main" id="{F3F21229-147A-8546-AF12-02E2714888ED}"/>
              </a:ext>
            </a:extLst>
          </p:cNvPr>
          <p:cNvSpPr>
            <a:spLocks noGrp="1"/>
          </p:cNvSpPr>
          <p:nvPr>
            <p:ph type="body" sz="quarter" idx="12" hasCustomPrompt="1"/>
          </p:nvPr>
        </p:nvSpPr>
        <p:spPr>
          <a:xfrm>
            <a:off x="638174" y="4205855"/>
            <a:ext cx="10906125" cy="1194818"/>
          </a:xfrm>
          <a:prstGeom prst="rect">
            <a:avLst/>
          </a:prstGeom>
        </p:spPr>
        <p:txBody>
          <a:bodyPr anchor="b"/>
          <a:lstStyle>
            <a:lvl1pPr marL="0" indent="0">
              <a:buNone/>
              <a:defRPr sz="4000" b="1" i="0">
                <a:solidFill>
                  <a:srgbClr val="FC591F"/>
                </a:solidFill>
                <a:latin typeface="Segoe UI Semibold" panose="020B0502040204020203" pitchFamily="34" charset="0"/>
                <a:cs typeface="Segoe UI Semibold" panose="020B0502040204020203" pitchFamily="34" charset="0"/>
              </a:defRPr>
            </a:lvl1pPr>
            <a:lvl2pPr>
              <a:defRPr sz="4000" b="1" i="0">
                <a:solidFill>
                  <a:srgbClr val="FC591F"/>
                </a:solidFill>
                <a:latin typeface="Segoe UI Semibold" panose="020B0502040204020203" pitchFamily="34" charset="0"/>
                <a:cs typeface="Segoe UI Semibold" panose="020B0502040204020203" pitchFamily="34" charset="0"/>
              </a:defRPr>
            </a:lvl2pPr>
            <a:lvl3pPr>
              <a:defRPr sz="4000" b="1" i="0">
                <a:solidFill>
                  <a:srgbClr val="FC591F"/>
                </a:solidFill>
                <a:latin typeface="Segoe UI Semibold" panose="020B0502040204020203" pitchFamily="34" charset="0"/>
                <a:cs typeface="Segoe UI Semibold" panose="020B0502040204020203" pitchFamily="34" charset="0"/>
              </a:defRPr>
            </a:lvl3pPr>
            <a:lvl4pPr>
              <a:defRPr sz="4000" b="1" i="0">
                <a:solidFill>
                  <a:srgbClr val="FC591F"/>
                </a:solidFill>
                <a:latin typeface="Segoe UI Semibold" panose="020B0502040204020203" pitchFamily="34" charset="0"/>
                <a:cs typeface="Segoe UI Semibold" panose="020B0502040204020203" pitchFamily="34" charset="0"/>
              </a:defRPr>
            </a:lvl4pPr>
            <a:lvl5pPr>
              <a:defRPr sz="4000" b="1" i="0">
                <a:solidFill>
                  <a:srgbClr val="FC591F"/>
                </a:solidFill>
                <a:latin typeface="Segoe UI Semibold" panose="020B0502040204020203" pitchFamily="34" charset="0"/>
                <a:cs typeface="Segoe UI Semibold" panose="020B0502040204020203" pitchFamily="34" charset="0"/>
              </a:defRPr>
            </a:lvl5pPr>
          </a:lstStyle>
          <a:p>
            <a:pPr lvl="0"/>
            <a:r>
              <a:rPr lang="en-US"/>
              <a:t>Headline text – Cover slide</a:t>
            </a:r>
          </a:p>
        </p:txBody>
      </p:sp>
    </p:spTree>
    <p:extLst>
      <p:ext uri="{BB962C8B-B14F-4D97-AF65-F5344CB8AC3E}">
        <p14:creationId xmlns:p14="http://schemas.microsoft.com/office/powerpoint/2010/main" val="3771060034"/>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6BCE0-5CA6-C940-9363-5A9A4FCD98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88998" cy="4058217"/>
          </a:xfrm>
          <a:prstGeom prst="rect">
            <a:avLst/>
          </a:prstGeom>
        </p:spPr>
      </p:pic>
      <p:pic>
        <p:nvPicPr>
          <p:cNvPr id="8" name="Gradient waves">
            <a:extLst>
              <a:ext uri="{FF2B5EF4-FFF2-40B4-BE49-F238E27FC236}">
                <a16:creationId xmlns:a16="http://schemas.microsoft.com/office/drawing/2014/main" id="{70435202-A940-CB4C-807F-E41D41DA2047}"/>
              </a:ext>
            </a:extLst>
          </p:cNvPr>
          <p:cNvPicPr>
            <a:picLocks noChangeAspect="1"/>
          </p:cNvPicPr>
          <p:nvPr userDrawn="1"/>
        </p:nvPicPr>
        <p:blipFill>
          <a:blip r:embed="rId3" cstate="print">
            <a:alphaModFix amt="95000"/>
            <a:extLst>
              <a:ext uri="{28A0092B-C50C-407E-A947-70E740481C1C}">
                <a14:useLocalDpi xmlns:a14="http://schemas.microsoft.com/office/drawing/2010/main"/>
              </a:ext>
            </a:extLst>
          </a:blip>
          <a:stretch>
            <a:fillRect/>
          </a:stretch>
        </p:blipFill>
        <p:spPr>
          <a:xfrm>
            <a:off x="3003" y="2195370"/>
            <a:ext cx="12188997" cy="4681200"/>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885" y="5548311"/>
            <a:ext cx="10906125" cy="664775"/>
          </a:xfrm>
          <a:prstGeom prst="rect">
            <a:avLst/>
          </a:prstGeom>
        </p:spPr>
        <p:txBody>
          <a:bodyPr/>
          <a:lstStyle>
            <a:lvl1pPr>
              <a:defRPr>
                <a:solidFill>
                  <a:schemeClr val="bg1"/>
                </a:solidFill>
              </a:defRPr>
            </a:lvl1pPr>
          </a:lstStyle>
          <a:p>
            <a:pPr lvl="0"/>
            <a:r>
              <a:rPr lang="en-US"/>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174" y="4205855"/>
            <a:ext cx="1090612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vl2pPr>
              <a:defRPr sz="4000" b="1" i="0">
                <a:solidFill>
                  <a:srgbClr val="FC591F"/>
                </a:solidFill>
                <a:latin typeface="Segoe UI Semibold" panose="020B0502040204020203" pitchFamily="34" charset="0"/>
                <a:cs typeface="Segoe UI Semibold" panose="020B0502040204020203" pitchFamily="34" charset="0"/>
              </a:defRPr>
            </a:lvl2pPr>
            <a:lvl3pPr>
              <a:defRPr sz="4000" b="1" i="0">
                <a:solidFill>
                  <a:srgbClr val="FC591F"/>
                </a:solidFill>
                <a:latin typeface="Segoe UI Semibold" panose="020B0502040204020203" pitchFamily="34" charset="0"/>
                <a:cs typeface="Segoe UI Semibold" panose="020B0502040204020203" pitchFamily="34" charset="0"/>
              </a:defRPr>
            </a:lvl3pPr>
            <a:lvl4pPr>
              <a:defRPr sz="4000" b="1" i="0">
                <a:solidFill>
                  <a:srgbClr val="FC591F"/>
                </a:solidFill>
                <a:latin typeface="Segoe UI Semibold" panose="020B0502040204020203" pitchFamily="34" charset="0"/>
                <a:cs typeface="Segoe UI Semibold" panose="020B0502040204020203" pitchFamily="34" charset="0"/>
              </a:defRPr>
            </a:lvl4pPr>
            <a:lvl5pPr>
              <a:defRPr sz="4000" b="1" i="0">
                <a:solidFill>
                  <a:srgbClr val="FC591F"/>
                </a:solidFill>
                <a:latin typeface="Segoe UI Semibold" panose="020B0502040204020203" pitchFamily="34" charset="0"/>
                <a:cs typeface="Segoe UI Semibold" panose="020B0502040204020203" pitchFamily="34" charset="0"/>
              </a:defRPr>
            </a:lvl5pPr>
          </a:lstStyle>
          <a:p>
            <a:pPr lvl="0"/>
            <a:r>
              <a:rPr lang="en-US"/>
              <a:t>Headline text – Cover slide</a:t>
            </a:r>
          </a:p>
        </p:txBody>
      </p:sp>
    </p:spTree>
    <p:extLst>
      <p:ext uri="{BB962C8B-B14F-4D97-AF65-F5344CB8AC3E}">
        <p14:creationId xmlns:p14="http://schemas.microsoft.com/office/powerpoint/2010/main" val="583972705"/>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2" name="Picture 21">
            <a:extLst>
              <a:ext uri="{FF2B5EF4-FFF2-40B4-BE49-F238E27FC236}">
                <a16:creationId xmlns:a16="http://schemas.microsoft.com/office/drawing/2014/main" id="{98D06D78-1E47-604E-9E2C-654060E15B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2120828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C2777-FAD7-D945-9B10-EF586FD2CD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19"/>
          <a:stretch/>
        </p:blipFill>
        <p:spPr>
          <a:xfrm>
            <a:off x="0" y="0"/>
            <a:ext cx="12260904" cy="3549955"/>
          </a:xfrm>
          <a:prstGeom prst="rect">
            <a:avLst/>
          </a:prstGeom>
        </p:spPr>
      </p:pic>
      <p:pic>
        <p:nvPicPr>
          <p:cNvPr id="30" name="Picture 29">
            <a:extLst>
              <a:ext uri="{FF2B5EF4-FFF2-40B4-BE49-F238E27FC236}">
                <a16:creationId xmlns:a16="http://schemas.microsoft.com/office/drawing/2014/main" id="{2E58E997-0F2E-B443-9840-10865C4972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4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5" name="Picture 24">
            <a:extLst>
              <a:ext uri="{FF2B5EF4-FFF2-40B4-BE49-F238E27FC236}">
                <a16:creationId xmlns:a16="http://schemas.microsoft.com/office/drawing/2014/main" id="{98D06D78-1E47-604E-9E2C-654060E15BA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526" y="6214519"/>
            <a:ext cx="1200727" cy="303302"/>
          </a:xfrm>
          <a:prstGeom prst="rect">
            <a:avLst/>
          </a:prstGeom>
        </p:spPr>
      </p:pic>
    </p:spTree>
    <p:extLst>
      <p:ext uri="{BB962C8B-B14F-4D97-AF65-F5344CB8AC3E}">
        <p14:creationId xmlns:p14="http://schemas.microsoft.com/office/powerpoint/2010/main" val="4006339019"/>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827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pic>
        <p:nvPicPr>
          <p:cNvPr id="9" name="Picture 8">
            <a:extLst>
              <a:ext uri="{FF2B5EF4-FFF2-40B4-BE49-F238E27FC236}">
                <a16:creationId xmlns:a16="http://schemas.microsoft.com/office/drawing/2014/main" id="{BB6B2075-2AFA-B94A-9DC9-3C20641CB8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3" name="Slide Number Placeholder 2">
            <a:extLst>
              <a:ext uri="{FF2B5EF4-FFF2-40B4-BE49-F238E27FC236}">
                <a16:creationId xmlns:a16="http://schemas.microsoft.com/office/drawing/2014/main" id="{5899443C-395B-6F49-8B44-7AA71E8354A7}"/>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35730606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B2022A2A-B0FF-6A49-B196-FE2EA8CBCB54}"/>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22431088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no photo">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4772FB-32AF-AD4D-896D-91628045D1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669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5" name="Text Placeholder 4">
            <a:extLst>
              <a:ext uri="{FF2B5EF4-FFF2-40B4-BE49-F238E27FC236}">
                <a16:creationId xmlns:a16="http://schemas.microsoft.com/office/drawing/2014/main" id="{3A35AEE7-ED0B-B041-9D08-0785D6C6095B}"/>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©2019 Avanade Inc. All Rights Reserved. &lt;Confidential&gt;</a:t>
            </a:r>
          </a:p>
        </p:txBody>
      </p:sp>
      <p:sp>
        <p:nvSpPr>
          <p:cNvPr id="11" name="Text Placeholder 10">
            <a:extLst>
              <a:ext uri="{FF2B5EF4-FFF2-40B4-BE49-F238E27FC236}">
                <a16:creationId xmlns:a16="http://schemas.microsoft.com/office/drawing/2014/main" id="{A2706D06-BDAA-6E4B-8439-41DCFE4BEB5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13">
            <a:extLst>
              <a:ext uri="{FF2B5EF4-FFF2-40B4-BE49-F238E27FC236}">
                <a16:creationId xmlns:a16="http://schemas.microsoft.com/office/drawing/2014/main" id="{B944FFE1-C35A-CD40-AAD9-F57FDA4E3923}"/>
              </a:ext>
            </a:extLst>
          </p:cNvPr>
          <p:cNvSpPr>
            <a:spLocks noGrp="1"/>
          </p:cNvSpPr>
          <p:nvPr>
            <p:ph sz="quarter" idx="14"/>
          </p:nvPr>
        </p:nvSpPr>
        <p:spPr>
          <a:xfrm>
            <a:off x="435584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3554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L phot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A41851-D20D-A046-A923-E8B55F3C72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83127" y="0"/>
            <a:ext cx="9595800" cy="6858000"/>
          </a:xfrm>
          <a:prstGeom prst="rect">
            <a:avLst/>
          </a:prstGeom>
        </p:spPr>
      </p:pic>
      <p:pic>
        <p:nvPicPr>
          <p:cNvPr id="11" name="Picture 10">
            <a:extLst>
              <a:ext uri="{FF2B5EF4-FFF2-40B4-BE49-F238E27FC236}">
                <a16:creationId xmlns:a16="http://schemas.microsoft.com/office/drawing/2014/main" id="{12E7851A-2C1C-F946-BE1A-B261186E829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4506690" cy="6858000"/>
          </a:xfrm>
          <a:prstGeom prst="rect">
            <a:avLst/>
          </a:prstGeom>
        </p:spPr>
      </p:pic>
      <p:pic>
        <p:nvPicPr>
          <p:cNvPr id="6" name="Picture 5">
            <a:extLst>
              <a:ext uri="{FF2B5EF4-FFF2-40B4-BE49-F238E27FC236}">
                <a16:creationId xmlns:a16="http://schemas.microsoft.com/office/drawing/2014/main" id="{6E11DA9F-3A3B-6240-AF7B-61558CB880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2AC7F6A6-AE40-2F43-8133-FA42A1519229}"/>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A232659D-1FD1-8C4C-99BD-F86807392014}"/>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0" name="Text Placeholder 4">
            <a:extLst>
              <a:ext uri="{FF2B5EF4-FFF2-40B4-BE49-F238E27FC236}">
                <a16:creationId xmlns:a16="http://schemas.microsoft.com/office/drawing/2014/main" id="{DB2E9525-8E3F-D245-B4C7-03D31000048F}"/>
              </a:ext>
            </a:extLst>
          </p:cNvPr>
          <p:cNvSpPr>
            <a:spLocks noGrp="1"/>
          </p:cNvSpPr>
          <p:nvPr>
            <p:ph type="body" sz="quarter" idx="12"/>
          </p:nvPr>
        </p:nvSpPr>
        <p:spPr>
          <a:xfrm>
            <a:off x="690563"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2" name="Text Placeholder 10">
            <a:extLst>
              <a:ext uri="{FF2B5EF4-FFF2-40B4-BE49-F238E27FC236}">
                <a16:creationId xmlns:a16="http://schemas.microsoft.com/office/drawing/2014/main" id="{15640EA1-6600-BB40-8A23-C8632617A7CE}"/>
              </a:ext>
            </a:extLst>
          </p:cNvPr>
          <p:cNvSpPr>
            <a:spLocks noGrp="1"/>
          </p:cNvSpPr>
          <p:nvPr>
            <p:ph type="body" sz="quarter" idx="13"/>
          </p:nvPr>
        </p:nvSpPr>
        <p:spPr>
          <a:xfrm>
            <a:off x="690336"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646706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L">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A9D30-F060-1D4C-AF34-4B25E99F3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D97CCC2E-CB39-CB4F-B55A-1B9B934217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341767" cy="6858000"/>
          </a:xfrm>
          <a:prstGeom prst="rect">
            <a:avLst/>
          </a:prstGeom>
          <a:noFill/>
        </p:spPr>
      </p:pic>
      <p:pic>
        <p:nvPicPr>
          <p:cNvPr id="8" name="Picture 7"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4C8C539A-B9F5-3B4A-A710-0AC44B8500C0}"/>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81ADBCD1-FE7F-6A41-B988-B164459D74F5}"/>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9" name="Text Placeholder 4">
            <a:extLst>
              <a:ext uri="{FF2B5EF4-FFF2-40B4-BE49-F238E27FC236}">
                <a16:creationId xmlns:a16="http://schemas.microsoft.com/office/drawing/2014/main" id="{DF987627-A23C-CE44-B342-21227574F2F8}"/>
              </a:ext>
            </a:extLst>
          </p:cNvPr>
          <p:cNvSpPr>
            <a:spLocks noGrp="1"/>
          </p:cNvSpPr>
          <p:nvPr>
            <p:ph type="body" sz="quarter" idx="12"/>
          </p:nvPr>
        </p:nvSpPr>
        <p:spPr>
          <a:xfrm>
            <a:off x="690563" y="390719"/>
            <a:ext cx="2330223" cy="1781175"/>
          </a:xfrm>
        </p:spPr>
        <p:txBody>
          <a:bodyPr anchor="b"/>
          <a:lstStyle>
            <a:lvl1pPr>
              <a:defRPr sz="4000" b="1" i="0">
                <a:solidFill>
                  <a:schemeClr val="tx2"/>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 name="Text Placeholder 10">
            <a:extLst>
              <a:ext uri="{FF2B5EF4-FFF2-40B4-BE49-F238E27FC236}">
                <a16:creationId xmlns:a16="http://schemas.microsoft.com/office/drawing/2014/main" id="{282BA94C-79FF-7C48-9BD4-C20E250E6BB9}"/>
              </a:ext>
            </a:extLst>
          </p:cNvPr>
          <p:cNvSpPr>
            <a:spLocks noGrp="1"/>
          </p:cNvSpPr>
          <p:nvPr>
            <p:ph type="body" sz="quarter" idx="13"/>
          </p:nvPr>
        </p:nvSpPr>
        <p:spPr>
          <a:xfrm>
            <a:off x="690336" y="2344072"/>
            <a:ext cx="2330450" cy="35995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5184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1/3 Vertical R no phot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769A46-FB11-1E41-9640-14DB9709C0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7685310" y="0"/>
            <a:ext cx="4506690" cy="6858000"/>
          </a:xfrm>
          <a:prstGeom prst="rect">
            <a:avLst/>
          </a:prstGeom>
        </p:spPr>
      </p:pic>
      <p:pic>
        <p:nvPicPr>
          <p:cNvPr id="6" name="Picture 5" descr="AvanadeLogoNoTM_AWColor_RGB.png">
            <a:extLst>
              <a:ext uri="{FF2B5EF4-FFF2-40B4-BE49-F238E27FC236}">
                <a16:creationId xmlns:a16="http://schemas.microsoft.com/office/drawing/2014/main" id="{55CC74AC-9459-324D-8814-E353F65526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 name="Slide Number Placeholder 2">
            <a:extLst>
              <a:ext uri="{FF2B5EF4-FFF2-40B4-BE49-F238E27FC236}">
                <a16:creationId xmlns:a16="http://schemas.microsoft.com/office/drawing/2014/main" id="{55131A7D-6C9E-F144-AFC3-81AD551BFA96}"/>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8" name="Footer Placeholder 4">
            <a:extLst>
              <a:ext uri="{FF2B5EF4-FFF2-40B4-BE49-F238E27FC236}">
                <a16:creationId xmlns:a16="http://schemas.microsoft.com/office/drawing/2014/main" id="{FCFAB44F-A13C-644C-B109-C8F22445307A}"/>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 &lt;Confidential&gt;</a:t>
            </a:r>
          </a:p>
        </p:txBody>
      </p:sp>
      <p:sp>
        <p:nvSpPr>
          <p:cNvPr id="15" name="Text Placeholder 4">
            <a:extLst>
              <a:ext uri="{FF2B5EF4-FFF2-40B4-BE49-F238E27FC236}">
                <a16:creationId xmlns:a16="http://schemas.microsoft.com/office/drawing/2014/main" id="{3C4495F3-41A9-C54D-BFE4-EBB9C169FA27}"/>
              </a:ext>
            </a:extLst>
          </p:cNvPr>
          <p:cNvSpPr>
            <a:spLocks noGrp="1"/>
          </p:cNvSpPr>
          <p:nvPr>
            <p:ph type="body" sz="quarter" idx="12"/>
          </p:nvPr>
        </p:nvSpPr>
        <p:spPr>
          <a:xfrm>
            <a:off x="9261710" y="390719"/>
            <a:ext cx="2330223" cy="1781175"/>
          </a:xfr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6" name="Text Placeholder 10">
            <a:extLst>
              <a:ext uri="{FF2B5EF4-FFF2-40B4-BE49-F238E27FC236}">
                <a16:creationId xmlns:a16="http://schemas.microsoft.com/office/drawing/2014/main" id="{6C8C2B3D-7381-F246-BC8D-53821631EB64}"/>
              </a:ext>
            </a:extLst>
          </p:cNvPr>
          <p:cNvSpPr>
            <a:spLocks noGrp="1"/>
          </p:cNvSpPr>
          <p:nvPr>
            <p:ph type="body" sz="quarter" idx="13"/>
          </p:nvPr>
        </p:nvSpPr>
        <p:spPr>
          <a:xfrm>
            <a:off x="9261483" y="2344072"/>
            <a:ext cx="2330450" cy="3599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13">
            <a:extLst>
              <a:ext uri="{FF2B5EF4-FFF2-40B4-BE49-F238E27FC236}">
                <a16:creationId xmlns:a16="http://schemas.microsoft.com/office/drawing/2014/main" id="{C9183C36-16A7-A44D-84BC-BC9048FBE297}"/>
              </a:ext>
            </a:extLst>
          </p:cNvPr>
          <p:cNvSpPr>
            <a:spLocks noGrp="1"/>
          </p:cNvSpPr>
          <p:nvPr>
            <p:ph sz="quarter" idx="14"/>
          </p:nvPr>
        </p:nvSpPr>
        <p:spPr>
          <a:xfrm>
            <a:off x="737793" y="390719"/>
            <a:ext cx="7236090" cy="555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2816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theme" Target="../theme/theme4.xml"/><Relationship Id="rId1" Type="http://schemas.openxmlformats.org/officeDocument/2006/relationships/slideLayout" Target="../slideLayouts/slideLayout35.xml"/><Relationship Id="rId4" Type="http://schemas.openxmlformats.org/officeDocument/2006/relationships/image" Target="../media/image4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&lt;Confidential&gt;</a:t>
            </a:r>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9" name="Slide Number Placeholder 2">
            <a:extLst>
              <a:ext uri="{FF2B5EF4-FFF2-40B4-BE49-F238E27FC236}">
                <a16:creationId xmlns:a16="http://schemas.microsoft.com/office/drawing/2014/main" id="{C1061986-7F0E-7A43-A67A-8D48AE6995F2}"/>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7982243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Footer Placeholder 4">
            <a:extLst>
              <a:ext uri="{FF2B5EF4-FFF2-40B4-BE49-F238E27FC236}">
                <a16:creationId xmlns:a16="http://schemas.microsoft.com/office/drawing/2014/main" id="{BDBFE8E3-40FC-5E40-A795-8436EE48F886}"/>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1761333472"/>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vanadeLogoNoTM_AWColor_RGB.png">
            <a:extLst>
              <a:ext uri="{FF2B5EF4-FFF2-40B4-BE49-F238E27FC236}">
                <a16:creationId xmlns:a16="http://schemas.microsoft.com/office/drawing/2014/main" id="{29898ACB-8FE7-864E-A7D7-A5C28B9FA0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Footer Placeholder 4">
            <a:extLst>
              <a:ext uri="{FF2B5EF4-FFF2-40B4-BE49-F238E27FC236}">
                <a16:creationId xmlns:a16="http://schemas.microsoft.com/office/drawing/2014/main" id="{BDBFE8E3-40FC-5E40-A795-8436EE48F886}"/>
              </a:ext>
            </a:extLst>
          </p:cNvPr>
          <p:cNvSpPr txBox="1">
            <a:spLocks/>
          </p:cNvSpPr>
          <p:nvPr/>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757320075"/>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p:fade/>
  </p:transition>
  <p:hf hd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5">
            <a:extLst>
              <a:ext uri="{FF2B5EF4-FFF2-40B4-BE49-F238E27FC236}">
                <a16:creationId xmlns:a16="http://schemas.microsoft.com/office/drawing/2014/main" id="{6CED46FA-27BC-714A-947F-944C777B6E94}"/>
              </a:ext>
            </a:extLst>
          </p:cNvPr>
          <p:cNvSpPr txBox="1">
            <a:spLocks noChangeArrowheads="1"/>
          </p:cNvSpPr>
          <p:nvPr/>
        </p:nvSpPr>
        <p:spPr bwMode="auto">
          <a:xfrm>
            <a:off x="4852827"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PH" sz="700">
                <a:solidFill>
                  <a:schemeClr val="bg1"/>
                </a:solidFill>
                <a:latin typeface="Segoe UI" panose="020B0502040204020203" pitchFamily="34" charset="0"/>
                <a:cs typeface="Segoe UI" panose="020B0502040204020203" pitchFamily="34" charset="0"/>
              </a:rPr>
              <a:t>©2019 Avanade Inc. All Rights Reserved.</a:t>
            </a:r>
            <a:endParaRPr lang="en-US" sz="7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18687442"/>
      </p:ext>
    </p:extLst>
  </p:cSld>
  <p:clrMap bg1="lt1" tx1="dk1" bg2="lt2" tx2="dk2" accent1="accent1" accent2="accent2" accent3="accent3" accent4="accent4" accent5="accent5" accent6="accent6" hlink="hlink" folHlink="folHlink"/>
  <p:sldLayoutIdLst>
    <p:sldLayoutId id="2147483787" r:id="rId1"/>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docs.microsoft.com/en-us/visualstudio/get-started/csharp/tutorial-debugger?toc=%2Fvisualstudio%2Fdebugger%2Ftoc.json&amp;view=vs-2019" TargetMode="External"/><Relationship Id="rId3" Type="http://schemas.openxmlformats.org/officeDocument/2006/relationships/image" Target="../media/image49.png"/><Relationship Id="rId7" Type="http://schemas.openxmlformats.org/officeDocument/2006/relationships/hyperlink" Target="https://app.pluralsight.com/library/courses/agile-team-practice-fundamentals/table-of-contents" TargetMode="External"/><Relationship Id="rId12" Type="http://schemas.openxmlformats.org/officeDocument/2006/relationships/image" Target="../media/image51.png"/><Relationship Id="rId2" Type="http://schemas.openxmlformats.org/officeDocument/2006/relationships/hyperlink" Target="https://app.pluralsight.com/library/courses/azure-devops-continuous-delivery-source-control/table-of-contents" TargetMode="External"/><Relationship Id="rId1" Type="http://schemas.openxmlformats.org/officeDocument/2006/relationships/slideLayout" Target="../slideLayouts/slideLayout2.xml"/><Relationship Id="rId6" Type="http://schemas.openxmlformats.org/officeDocument/2006/relationships/hyperlink" Target="https://docs.microsoft.com/en-us/learn/modules/choose-an-agile-approach/index" TargetMode="External"/><Relationship Id="rId11" Type="http://schemas.openxmlformats.org/officeDocument/2006/relationships/hyperlink" Target="https://docs.microsoft.com/en-us/visualstudio/get-started/tutorial-projects-solutions?view=vs-2019" TargetMode="External"/><Relationship Id="rId5" Type="http://schemas.openxmlformats.org/officeDocument/2006/relationships/image" Target="../media/image47.png"/><Relationship Id="rId10" Type="http://schemas.openxmlformats.org/officeDocument/2006/relationships/hyperlink" Target="https://docs.microsoft.com/en-us/visualstudio/get-started/tutorial-editor?view=vs-2019" TargetMode="External"/><Relationship Id="rId4" Type="http://schemas.openxmlformats.org/officeDocument/2006/relationships/hyperlink" Target="https://docs.microsoft.com/en-us/learn/modules/get-started-with-devops/index" TargetMode="External"/><Relationship Id="rId9" Type="http://schemas.openxmlformats.org/officeDocument/2006/relationships/hyperlink" Target="https://docs.microsoft.com/en-us/visualstudio/get-started/visual-studio-ide?view=vs-201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hyperlink" Target="https://docs.microsoft.com/en-us/learn/paths/csharp-first-steps/" TargetMode="External"/><Relationship Id="rId2" Type="http://schemas.openxmlformats.org/officeDocument/2006/relationships/hyperlink" Target="https://docs.microsoft.com/en-us/learn/modules/provision-azure-sql-db/" TargetMode="External"/><Relationship Id="rId1" Type="http://schemas.openxmlformats.org/officeDocument/2006/relationships/slideLayout" Target="../slideLayouts/slideLayout2.xml"/><Relationship Id="rId6" Type="http://schemas.openxmlformats.org/officeDocument/2006/relationships/hyperlink" Target="https://docs.microsoft.com/en-us/aspnet/core/tutorials/first-web-api?view=aspnetcore-3.1&amp;tabs=visual-studio" TargetMode="External"/><Relationship Id="rId11" Type="http://schemas.openxmlformats.org/officeDocument/2006/relationships/hyperlink" Target="https://www.youtube.com/watch?v=PpqdsJDvcxY" TargetMode="External"/><Relationship Id="rId5" Type="http://schemas.openxmlformats.org/officeDocument/2006/relationships/hyperlink" Target="https://docs.microsoft.com/en-us/learn/modules/build-web-api-net-core/" TargetMode="External"/><Relationship Id="rId10" Type="http://schemas.openxmlformats.org/officeDocument/2006/relationships/hyperlink" Target="https://www.youtube.com/watch?v=Q-BpqyOT3a8" TargetMode="External"/><Relationship Id="rId4" Type="http://schemas.openxmlformats.org/officeDocument/2006/relationships/hyperlink" Target="https://docs.microsoft.com/en-us/learn/modules/persist-data-ef-core/" TargetMode="External"/><Relationship Id="rId9" Type="http://schemas.openxmlformats.org/officeDocument/2006/relationships/hyperlink" Target="https://www.youtube.com/watch?v=OVvTv9Hy91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Zca69OB2b0U" TargetMode="External"/><Relationship Id="rId7" Type="http://schemas.openxmlformats.org/officeDocument/2006/relationships/hyperlink" Target="https://developers.google.com/web/tools/chrome-devtools/" TargetMode="External"/><Relationship Id="rId2" Type="http://schemas.openxmlformats.org/officeDocument/2006/relationships/hyperlink" Target="https://angular.io/tutorial"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app.pluralsight.com/library/courses/ng-big-picture/table-of-contents" TargetMode="External"/><Relationship Id="rId10" Type="http://schemas.openxmlformats.org/officeDocument/2006/relationships/hyperlink" Target="https://app.pluralsight.com/interactive-courses/detail/695a74cc-91f3-41f5-80c6-9f445a1db479" TargetMode="External"/><Relationship Id="rId4" Type="http://schemas.openxmlformats.org/officeDocument/2006/relationships/image" Target="../media/image47.png"/><Relationship Id="rId9" Type="http://schemas.openxmlformats.org/officeDocument/2006/relationships/hyperlink" Target="https://getbootstrap.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www.youtube.com/watch?v=ZFAXAhWs2mA" TargetMode="External"/><Relationship Id="rId2" Type="http://schemas.openxmlformats.org/officeDocument/2006/relationships/hyperlink" Target="https://avanade.sharepoint.com/:w:/s/HR/learn/Courses/bpdbc/EQevdbcFwDxEsZm20McNzKgBG5LvPUIXWlowcyfSjbezoA?e=fs4ECW" TargetMode="External"/><Relationship Id="rId1" Type="http://schemas.openxmlformats.org/officeDocument/2006/relationships/slideLayout" Target="../slideLayouts/slideLayout2.xml"/><Relationship Id="rId6" Type="http://schemas.openxmlformats.org/officeDocument/2006/relationships/hyperlink" Target="https://avanade.sharepoint.com/sites/HR/learn/Courses/bpdbc/Lab%20Files/Self%20Study%20Labs/Foundational%20Training/Foundation%20Training.zip" TargetMode="External"/><Relationship Id="rId5" Type="http://schemas.openxmlformats.org/officeDocument/2006/relationships/hyperlink" Target="https://avanade.sharepoint.com/sites/HR/learn/Courses/bpdbc/Lab%20Files/Self%20Study%20Labs/Foundational%20Training/Foundation%20Training%20Course%206.0.pdf" TargetMode="External"/><Relationship Id="rId4" Type="http://schemas.openxmlformats.org/officeDocument/2006/relationships/hyperlink" Target="https://avanade.sumtotal.host/core/pillarRedirect?relyingParty=LM&amp;url=app%2Fmanagement%2FLMS_ActDetails.aspx%3FActivityId%3D38551%26UserMode%3D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learn/modules/intro-to-data-in-azure/" TargetMode="External"/><Relationship Id="rId13" Type="http://schemas.openxmlformats.org/officeDocument/2006/relationships/hyperlink" Target="https://app.pluralsight.com/paths/skills/continuous-delivery-and-devops-with-azure-devops" TargetMode="External"/><Relationship Id="rId3" Type="http://schemas.openxmlformats.org/officeDocument/2006/relationships/hyperlink" Target="https://docs.microsoft.com/en-us/learn/modules/welcome-to-azure/index" TargetMode="External"/><Relationship Id="rId7" Type="http://schemas.openxmlformats.org/officeDocument/2006/relationships/hyperlink" Target="https://docs.microsoft.com/en-us/learn/modules/intro-to-azure-compute/index" TargetMode="External"/><Relationship Id="rId12" Type="http://schemas.openxmlformats.org/officeDocument/2006/relationships/hyperlink" Target="https://docs.microsoft.com/en-us/learn/modules/host-a-web-app-with-azure-app-service/" TargetMode="External"/><Relationship Id="rId2" Type="http://schemas.openxmlformats.org/officeDocument/2006/relationships/hyperlink" Target="https://docs.microsoft.com/en-us/learn/modules/principles-cloud-computing/" TargetMode="Externa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s://docs.microsoft.com/en-us/learn/modules/build-web-api-net-core/" TargetMode="External"/><Relationship Id="rId11" Type="http://schemas.openxmlformats.org/officeDocument/2006/relationships/hyperlink" Target="https://docs.microsoft.com/en-us/learn/modules/publish-azure-web-app-with-visual-studio/index" TargetMode="External"/><Relationship Id="rId5" Type="http://schemas.openxmlformats.org/officeDocument/2006/relationships/image" Target="../media/image48.png"/><Relationship Id="rId15" Type="http://schemas.openxmlformats.org/officeDocument/2006/relationships/hyperlink" Target="https://app.pluralsight.com/library/courses/asp-dot-net-core-3-restful-api-building/table-of-contents" TargetMode="External"/><Relationship Id="rId10"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hyperlink" Target="https://docs.microsoft.com/en-us/learn/paths/intro-to-vc-git/" TargetMode="External"/><Relationship Id="rId14" Type="http://schemas.openxmlformats.org/officeDocument/2006/relationships/hyperlink" Target="https://app.pluralsight.com/paths/skill/angul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6442F8-BB62-423C-A8B3-AAED082D04BD}"/>
              </a:ext>
            </a:extLst>
          </p:cNvPr>
          <p:cNvSpPr>
            <a:spLocks noGrp="1"/>
          </p:cNvSpPr>
          <p:nvPr>
            <p:ph type="body" sz="quarter" idx="10"/>
          </p:nvPr>
        </p:nvSpPr>
        <p:spPr/>
        <p:txBody>
          <a:bodyPr/>
          <a:lstStyle/>
          <a:p>
            <a:r>
              <a:rPr lang="en-US"/>
              <a:t>Software Engineering Playbook</a:t>
            </a:r>
          </a:p>
        </p:txBody>
      </p:sp>
      <p:sp>
        <p:nvSpPr>
          <p:cNvPr id="5" name="Text Placeholder 4">
            <a:extLst>
              <a:ext uri="{FF2B5EF4-FFF2-40B4-BE49-F238E27FC236}">
                <a16:creationId xmlns:a16="http://schemas.microsoft.com/office/drawing/2014/main" id="{55F5699F-BC6F-490D-82A9-68E89526A9AF}"/>
              </a:ext>
            </a:extLst>
          </p:cNvPr>
          <p:cNvSpPr>
            <a:spLocks noGrp="1"/>
          </p:cNvSpPr>
          <p:nvPr>
            <p:ph type="body" sz="quarter" idx="11"/>
          </p:nvPr>
        </p:nvSpPr>
        <p:spPr/>
        <p:txBody>
          <a:bodyPr/>
          <a:lstStyle/>
          <a:p>
            <a:r>
              <a:rPr lang="en-US"/>
              <a:t>Ignition</a:t>
            </a:r>
          </a:p>
        </p:txBody>
      </p:sp>
    </p:spTree>
    <p:extLst>
      <p:ext uri="{BB962C8B-B14F-4D97-AF65-F5344CB8AC3E}">
        <p14:creationId xmlns:p14="http://schemas.microsoft.com/office/powerpoint/2010/main" val="10221790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989B8-4560-4889-B277-09F03ACA6982}"/>
              </a:ext>
            </a:extLst>
          </p:cNvPr>
          <p:cNvSpPr>
            <a:spLocks noGrp="1"/>
          </p:cNvSpPr>
          <p:nvPr>
            <p:ph type="title"/>
          </p:nvPr>
        </p:nvSpPr>
        <p:spPr/>
        <p:txBody>
          <a:bodyPr/>
          <a:lstStyle/>
          <a:p>
            <a:r>
              <a:rPr lang="en-US"/>
              <a:t>Playbook Activity Types</a:t>
            </a:r>
          </a:p>
        </p:txBody>
      </p:sp>
      <p:sp>
        <p:nvSpPr>
          <p:cNvPr id="4" name="Slide Number Placeholder 3">
            <a:extLst>
              <a:ext uri="{FF2B5EF4-FFF2-40B4-BE49-F238E27FC236}">
                <a16:creationId xmlns:a16="http://schemas.microsoft.com/office/drawing/2014/main" id="{D03421EA-A2C6-480F-AA23-63A20B90D293}"/>
              </a:ext>
            </a:extLst>
          </p:cNvPr>
          <p:cNvSpPr>
            <a:spLocks noGrp="1"/>
          </p:cNvSpPr>
          <p:nvPr>
            <p:ph type="sldNum" sz="quarter" idx="10"/>
          </p:nvPr>
        </p:nvSpPr>
        <p:spPr/>
        <p:txBody>
          <a:bodyPr/>
          <a:lstStyle/>
          <a:p>
            <a:fld id="{0EE23A24-5E29-4F5A-B780-9568AE9A51DD}" type="slidenum">
              <a:rPr lang="en-US" smtClean="0"/>
              <a:pPr/>
              <a:t>2</a:t>
            </a:fld>
            <a:endParaRPr lang="en-US"/>
          </a:p>
        </p:txBody>
      </p:sp>
      <p:grpSp>
        <p:nvGrpSpPr>
          <p:cNvPr id="32" name="Group 31">
            <a:extLst>
              <a:ext uri="{FF2B5EF4-FFF2-40B4-BE49-F238E27FC236}">
                <a16:creationId xmlns:a16="http://schemas.microsoft.com/office/drawing/2014/main" id="{8DE799D3-7413-4C24-9FEE-3DBC1DB34DB1}"/>
              </a:ext>
            </a:extLst>
          </p:cNvPr>
          <p:cNvGrpSpPr/>
          <p:nvPr/>
        </p:nvGrpSpPr>
        <p:grpSpPr>
          <a:xfrm>
            <a:off x="691376" y="1309965"/>
            <a:ext cx="5813362" cy="677108"/>
            <a:chOff x="692172" y="2747938"/>
            <a:chExt cx="5813362" cy="677108"/>
          </a:xfrm>
        </p:grpSpPr>
        <p:grpSp>
          <p:nvGrpSpPr>
            <p:cNvPr id="5" name="Group 4">
              <a:extLst>
                <a:ext uri="{FF2B5EF4-FFF2-40B4-BE49-F238E27FC236}">
                  <a16:creationId xmlns:a16="http://schemas.microsoft.com/office/drawing/2014/main" id="{26F8CE83-C034-465F-AFB8-637D812A5171}"/>
                </a:ext>
              </a:extLst>
            </p:cNvPr>
            <p:cNvGrpSpPr/>
            <p:nvPr/>
          </p:nvGrpSpPr>
          <p:grpSpPr>
            <a:xfrm>
              <a:off x="692172" y="2789862"/>
              <a:ext cx="611269" cy="611269"/>
              <a:chOff x="769298" y="1336749"/>
              <a:chExt cx="313765" cy="313765"/>
            </a:xfrm>
            <a:solidFill>
              <a:schemeClr val="tx2"/>
            </a:solidFill>
          </p:grpSpPr>
          <p:sp>
            <p:nvSpPr>
              <p:cNvPr id="6" name="Rectangle 5">
                <a:extLst>
                  <a:ext uri="{FF2B5EF4-FFF2-40B4-BE49-F238E27FC236}">
                    <a16:creationId xmlns:a16="http://schemas.microsoft.com/office/drawing/2014/main" id="{40BC4EC9-58AE-44DE-B9D2-D5FB587B288D}"/>
                  </a:ext>
                </a:extLst>
              </p:cNvPr>
              <p:cNvSpPr/>
              <p:nvPr/>
            </p:nvSpPr>
            <p:spPr>
              <a:xfrm>
                <a:off x="769298" y="1336749"/>
                <a:ext cx="313765" cy="313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2E145C-4506-4276-AB4A-FE32BB305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21" y="1389591"/>
                <a:ext cx="213050" cy="213050"/>
              </a:xfrm>
              <a:prstGeom prst="rect">
                <a:avLst/>
              </a:prstGeom>
              <a:grpFill/>
            </p:spPr>
          </p:pic>
        </p:grpSp>
        <p:grpSp>
          <p:nvGrpSpPr>
            <p:cNvPr id="19" name="Group 18">
              <a:extLst>
                <a:ext uri="{FF2B5EF4-FFF2-40B4-BE49-F238E27FC236}">
                  <a16:creationId xmlns:a16="http://schemas.microsoft.com/office/drawing/2014/main" id="{14BCE72A-5C45-41D5-9250-EBB2F4119662}"/>
                </a:ext>
              </a:extLst>
            </p:cNvPr>
            <p:cNvGrpSpPr/>
            <p:nvPr/>
          </p:nvGrpSpPr>
          <p:grpSpPr>
            <a:xfrm>
              <a:off x="1408882" y="2747938"/>
              <a:ext cx="5096652" cy="677108"/>
              <a:chOff x="1647372" y="2106427"/>
              <a:chExt cx="5096652" cy="677108"/>
            </a:xfrm>
          </p:grpSpPr>
          <p:sp>
            <p:nvSpPr>
              <p:cNvPr id="17" name="TextBox 16">
                <a:extLst>
                  <a:ext uri="{FF2B5EF4-FFF2-40B4-BE49-F238E27FC236}">
                    <a16:creationId xmlns:a16="http://schemas.microsoft.com/office/drawing/2014/main" id="{E1EB1700-5F62-47A0-AC0F-8573BDE6988C}"/>
                  </a:ext>
                </a:extLst>
              </p:cNvPr>
              <p:cNvSpPr txBox="1"/>
              <p:nvPr/>
            </p:nvSpPr>
            <p:spPr>
              <a:xfrm>
                <a:off x="1647372" y="2106427"/>
                <a:ext cx="1330749" cy="246221"/>
              </a:xfrm>
              <a:prstGeom prst="rect">
                <a:avLst/>
              </a:prstGeom>
              <a:noFill/>
            </p:spPr>
            <p:txBody>
              <a:bodyPr wrap="none" lIns="0" tIns="0" rIns="0" bIns="0" rtlCol="0">
                <a:spAutoFit/>
              </a:bodyPr>
              <a:lstStyle/>
              <a:p>
                <a:r>
                  <a:rPr lang="en-US" sz="1600" b="1"/>
                  <a:t>Learning Path</a:t>
                </a:r>
              </a:p>
            </p:txBody>
          </p:sp>
          <p:sp>
            <p:nvSpPr>
              <p:cNvPr id="18" name="TextBox 17">
                <a:extLst>
                  <a:ext uri="{FF2B5EF4-FFF2-40B4-BE49-F238E27FC236}">
                    <a16:creationId xmlns:a16="http://schemas.microsoft.com/office/drawing/2014/main" id="{076C5536-4C40-4256-A9E2-8F12C8743B00}"/>
                  </a:ext>
                </a:extLst>
              </p:cNvPr>
              <p:cNvSpPr txBox="1"/>
              <p:nvPr/>
            </p:nvSpPr>
            <p:spPr>
              <a:xfrm>
                <a:off x="1647372" y="2352648"/>
                <a:ext cx="5096652" cy="430887"/>
              </a:xfrm>
              <a:prstGeom prst="rect">
                <a:avLst/>
              </a:prstGeom>
              <a:noFill/>
            </p:spPr>
            <p:txBody>
              <a:bodyPr wrap="none" lIns="0" tIns="0" rIns="0" bIns="0" rtlCol="0" anchor="t">
                <a:spAutoFit/>
              </a:bodyPr>
              <a:lstStyle/>
              <a:p>
                <a:r>
                  <a:rPr lang="en-US" sz="1400">
                    <a:latin typeface="Segoe UI Light" panose="020B0502040204020203" pitchFamily="34" charset="0"/>
                    <a:cs typeface="Segoe UI Light" panose="020B0502040204020203" pitchFamily="34" charset="0"/>
                  </a:rPr>
                  <a:t>Sequenced collection of learning activities related to the same topic.</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Used for deeper exploration of a topic.</a:t>
                </a:r>
              </a:p>
            </p:txBody>
          </p:sp>
        </p:grpSp>
      </p:grpSp>
      <p:grpSp>
        <p:nvGrpSpPr>
          <p:cNvPr id="33" name="Group 32">
            <a:extLst>
              <a:ext uri="{FF2B5EF4-FFF2-40B4-BE49-F238E27FC236}">
                <a16:creationId xmlns:a16="http://schemas.microsoft.com/office/drawing/2014/main" id="{829E1340-C090-4410-AC32-45D079C92C3E}"/>
              </a:ext>
            </a:extLst>
          </p:cNvPr>
          <p:cNvGrpSpPr/>
          <p:nvPr/>
        </p:nvGrpSpPr>
        <p:grpSpPr>
          <a:xfrm>
            <a:off x="691375" y="2565508"/>
            <a:ext cx="7535244" cy="666222"/>
            <a:chOff x="692171" y="3615069"/>
            <a:chExt cx="7535244" cy="666222"/>
          </a:xfrm>
        </p:grpSpPr>
        <p:grpSp>
          <p:nvGrpSpPr>
            <p:cNvPr id="8" name="Group 7">
              <a:extLst>
                <a:ext uri="{FF2B5EF4-FFF2-40B4-BE49-F238E27FC236}">
                  <a16:creationId xmlns:a16="http://schemas.microsoft.com/office/drawing/2014/main" id="{184AA430-0DAB-4A73-84B5-29825B9DD288}"/>
                </a:ext>
              </a:extLst>
            </p:cNvPr>
            <p:cNvGrpSpPr/>
            <p:nvPr/>
          </p:nvGrpSpPr>
          <p:grpSpPr>
            <a:xfrm>
              <a:off x="692171" y="3647989"/>
              <a:ext cx="611269" cy="611269"/>
              <a:chOff x="3843589" y="2551983"/>
              <a:chExt cx="313765" cy="313765"/>
            </a:xfrm>
            <a:solidFill>
              <a:schemeClr val="tx2"/>
            </a:solidFill>
          </p:grpSpPr>
          <p:sp>
            <p:nvSpPr>
              <p:cNvPr id="9" name="Rectangle 8">
                <a:extLst>
                  <a:ext uri="{FF2B5EF4-FFF2-40B4-BE49-F238E27FC236}">
                    <a16:creationId xmlns:a16="http://schemas.microsoft.com/office/drawing/2014/main" id="{FC9A58BC-3D29-453A-AC64-9E5CC30C4761}"/>
                  </a:ext>
                </a:extLst>
              </p:cNvPr>
              <p:cNvSpPr/>
              <p:nvPr/>
            </p:nvSpPr>
            <p:spPr>
              <a:xfrm>
                <a:off x="3843589" y="2551983"/>
                <a:ext cx="313765" cy="313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C139830-2CB4-4142-98BE-B3825737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712" y="2559790"/>
                <a:ext cx="213050" cy="303120"/>
              </a:xfrm>
              <a:prstGeom prst="rect">
                <a:avLst/>
              </a:prstGeom>
              <a:grpFill/>
            </p:spPr>
          </p:pic>
        </p:grpSp>
        <p:grpSp>
          <p:nvGrpSpPr>
            <p:cNvPr id="20" name="Group 19">
              <a:extLst>
                <a:ext uri="{FF2B5EF4-FFF2-40B4-BE49-F238E27FC236}">
                  <a16:creationId xmlns:a16="http://schemas.microsoft.com/office/drawing/2014/main" id="{363EF5DE-C8CA-4FDD-9746-EC9F4FE5BEE4}"/>
                </a:ext>
              </a:extLst>
            </p:cNvPr>
            <p:cNvGrpSpPr/>
            <p:nvPr/>
          </p:nvGrpSpPr>
          <p:grpSpPr>
            <a:xfrm>
              <a:off x="1408882" y="3615069"/>
              <a:ext cx="6818533" cy="666222"/>
              <a:chOff x="1647372" y="2106427"/>
              <a:chExt cx="6818533" cy="666222"/>
            </a:xfrm>
          </p:grpSpPr>
          <p:sp>
            <p:nvSpPr>
              <p:cNvPr id="21" name="TextBox 20">
                <a:extLst>
                  <a:ext uri="{FF2B5EF4-FFF2-40B4-BE49-F238E27FC236}">
                    <a16:creationId xmlns:a16="http://schemas.microsoft.com/office/drawing/2014/main" id="{E5487330-7C79-431B-8E6E-F08880CB2752}"/>
                  </a:ext>
                </a:extLst>
              </p:cNvPr>
              <p:cNvSpPr txBox="1"/>
              <p:nvPr/>
            </p:nvSpPr>
            <p:spPr>
              <a:xfrm>
                <a:off x="1647372" y="2106427"/>
                <a:ext cx="1292854" cy="246221"/>
              </a:xfrm>
              <a:prstGeom prst="rect">
                <a:avLst/>
              </a:prstGeom>
              <a:noFill/>
            </p:spPr>
            <p:txBody>
              <a:bodyPr wrap="none" lIns="0" tIns="0" rIns="0" bIns="0" rtlCol="0">
                <a:spAutoFit/>
              </a:bodyPr>
              <a:lstStyle/>
              <a:p>
                <a:r>
                  <a:rPr lang="en-US" sz="1600" b="1"/>
                  <a:t>Video Centric</a:t>
                </a:r>
              </a:p>
            </p:txBody>
          </p:sp>
          <p:sp>
            <p:nvSpPr>
              <p:cNvPr id="22" name="TextBox 21">
                <a:extLst>
                  <a:ext uri="{FF2B5EF4-FFF2-40B4-BE49-F238E27FC236}">
                    <a16:creationId xmlns:a16="http://schemas.microsoft.com/office/drawing/2014/main" id="{56FCDFAE-A8C5-4AC1-9FBD-AD0A86576D62}"/>
                  </a:ext>
                </a:extLst>
              </p:cNvPr>
              <p:cNvSpPr txBox="1"/>
              <p:nvPr/>
            </p:nvSpPr>
            <p:spPr>
              <a:xfrm>
                <a:off x="1647372" y="2341762"/>
                <a:ext cx="6818533" cy="430887"/>
              </a:xfrm>
              <a:prstGeom prst="rect">
                <a:avLst/>
              </a:prstGeom>
              <a:noFill/>
            </p:spPr>
            <p:txBody>
              <a:bodyPr wrap="none" lIns="0" tIns="0" rIns="0" bIns="0" rtlCol="0" anchor="t">
                <a:spAutoFit/>
              </a:bodyPr>
              <a:lstStyle/>
              <a:p>
                <a:r>
                  <a:rPr lang="en-US" sz="1400">
                    <a:latin typeface="Segoe UI Light" panose="020B0502040204020203" pitchFamily="34" charset="0"/>
                    <a:cs typeface="Segoe UI Light" panose="020B0502040204020203" pitchFamily="34" charset="0"/>
                  </a:rPr>
                  <a:t>Primary experience is viewing video lectures and demonstrations.</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Used for introducing new concepts. Coding along is possible but not the primary intention.</a:t>
                </a:r>
              </a:p>
            </p:txBody>
          </p:sp>
        </p:grpSp>
      </p:grpSp>
      <p:grpSp>
        <p:nvGrpSpPr>
          <p:cNvPr id="34" name="Group 33">
            <a:extLst>
              <a:ext uri="{FF2B5EF4-FFF2-40B4-BE49-F238E27FC236}">
                <a16:creationId xmlns:a16="http://schemas.microsoft.com/office/drawing/2014/main" id="{6BA9B7A4-7509-4BE0-9ABB-3CF175222258}"/>
              </a:ext>
            </a:extLst>
          </p:cNvPr>
          <p:cNvGrpSpPr/>
          <p:nvPr/>
        </p:nvGrpSpPr>
        <p:grpSpPr>
          <a:xfrm>
            <a:off x="691375" y="3799279"/>
            <a:ext cx="6697323" cy="677108"/>
            <a:chOff x="692171" y="4462310"/>
            <a:chExt cx="6697323" cy="677108"/>
          </a:xfrm>
        </p:grpSpPr>
        <p:grpSp>
          <p:nvGrpSpPr>
            <p:cNvPr id="11" name="Group 10">
              <a:extLst>
                <a:ext uri="{FF2B5EF4-FFF2-40B4-BE49-F238E27FC236}">
                  <a16:creationId xmlns:a16="http://schemas.microsoft.com/office/drawing/2014/main" id="{4A1140AF-2F51-4ADD-9569-213F21D44CD6}"/>
                </a:ext>
              </a:extLst>
            </p:cNvPr>
            <p:cNvGrpSpPr/>
            <p:nvPr/>
          </p:nvGrpSpPr>
          <p:grpSpPr>
            <a:xfrm>
              <a:off x="692171" y="4506116"/>
              <a:ext cx="611269" cy="611269"/>
              <a:chOff x="769298" y="1336749"/>
              <a:chExt cx="313765" cy="313765"/>
            </a:xfrm>
            <a:solidFill>
              <a:schemeClr val="tx2"/>
            </a:solidFill>
          </p:grpSpPr>
          <p:sp>
            <p:nvSpPr>
              <p:cNvPr id="12" name="Rectangle 11">
                <a:extLst>
                  <a:ext uri="{FF2B5EF4-FFF2-40B4-BE49-F238E27FC236}">
                    <a16:creationId xmlns:a16="http://schemas.microsoft.com/office/drawing/2014/main" id="{DD9366A4-88D4-42C2-9466-47E39A3D70B6}"/>
                  </a:ext>
                </a:extLst>
              </p:cNvPr>
              <p:cNvSpPr/>
              <p:nvPr/>
            </p:nvSpPr>
            <p:spPr>
              <a:xfrm>
                <a:off x="769298" y="1336749"/>
                <a:ext cx="313765" cy="313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4A807E5-40B1-4BB2-BA40-EBF544775C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3421" y="1388394"/>
                <a:ext cx="213050" cy="215444"/>
              </a:xfrm>
              <a:prstGeom prst="rect">
                <a:avLst/>
              </a:prstGeom>
              <a:grpFill/>
            </p:spPr>
          </p:pic>
        </p:grpSp>
        <p:grpSp>
          <p:nvGrpSpPr>
            <p:cNvPr id="23" name="Group 22">
              <a:extLst>
                <a:ext uri="{FF2B5EF4-FFF2-40B4-BE49-F238E27FC236}">
                  <a16:creationId xmlns:a16="http://schemas.microsoft.com/office/drawing/2014/main" id="{19F29D54-351F-4525-8F70-B8DC74096DDE}"/>
                </a:ext>
              </a:extLst>
            </p:cNvPr>
            <p:cNvGrpSpPr/>
            <p:nvPr/>
          </p:nvGrpSpPr>
          <p:grpSpPr>
            <a:xfrm>
              <a:off x="1408882" y="4462310"/>
              <a:ext cx="5980612" cy="677108"/>
              <a:chOff x="1647372" y="2084655"/>
              <a:chExt cx="5980612" cy="677108"/>
            </a:xfrm>
          </p:grpSpPr>
          <p:sp>
            <p:nvSpPr>
              <p:cNvPr id="24" name="TextBox 23">
                <a:extLst>
                  <a:ext uri="{FF2B5EF4-FFF2-40B4-BE49-F238E27FC236}">
                    <a16:creationId xmlns:a16="http://schemas.microsoft.com/office/drawing/2014/main" id="{C6BB3036-8C76-4499-8E3C-55666831390D}"/>
                  </a:ext>
                </a:extLst>
              </p:cNvPr>
              <p:cNvSpPr txBox="1"/>
              <p:nvPr/>
            </p:nvSpPr>
            <p:spPr>
              <a:xfrm>
                <a:off x="1647372" y="2084655"/>
                <a:ext cx="1737976" cy="246221"/>
              </a:xfrm>
              <a:prstGeom prst="rect">
                <a:avLst/>
              </a:prstGeom>
              <a:noFill/>
            </p:spPr>
            <p:txBody>
              <a:bodyPr wrap="none" lIns="0" tIns="0" rIns="0" bIns="0" rtlCol="0">
                <a:spAutoFit/>
              </a:bodyPr>
              <a:lstStyle/>
              <a:p>
                <a:r>
                  <a:rPr lang="en-US" sz="1600" b="1"/>
                  <a:t>Hands-on Tutorial</a:t>
                </a:r>
              </a:p>
            </p:txBody>
          </p:sp>
          <p:sp>
            <p:nvSpPr>
              <p:cNvPr id="25" name="TextBox 24">
                <a:extLst>
                  <a:ext uri="{FF2B5EF4-FFF2-40B4-BE49-F238E27FC236}">
                    <a16:creationId xmlns:a16="http://schemas.microsoft.com/office/drawing/2014/main" id="{A1D194B7-9002-4ED2-BA24-5F45D5843C85}"/>
                  </a:ext>
                </a:extLst>
              </p:cNvPr>
              <p:cNvSpPr txBox="1"/>
              <p:nvPr/>
            </p:nvSpPr>
            <p:spPr>
              <a:xfrm>
                <a:off x="1647372" y="2330876"/>
                <a:ext cx="5980612" cy="430887"/>
              </a:xfrm>
              <a:prstGeom prst="rect">
                <a:avLst/>
              </a:prstGeom>
              <a:noFill/>
            </p:spPr>
            <p:txBody>
              <a:bodyPr wrap="none" lIns="0" tIns="0" rIns="0" bIns="0" rtlCol="0" anchor="t">
                <a:spAutoFit/>
              </a:bodyPr>
              <a:lstStyle/>
              <a:p>
                <a:r>
                  <a:rPr lang="en-US" sz="1400">
                    <a:latin typeface="Segoe UI Light" panose="020B0502040204020203" pitchFamily="34" charset="0"/>
                    <a:cs typeface="Segoe UI Light" panose="020B0502040204020203" pitchFamily="34" charset="0"/>
                  </a:rPr>
                  <a:t>Primary activities are hands-on exercises surrounded by context setting reading.</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Used for getting practice using relevant tools and technologies.</a:t>
                </a:r>
              </a:p>
            </p:txBody>
          </p:sp>
        </p:grpSp>
      </p:grpSp>
      <p:grpSp>
        <p:nvGrpSpPr>
          <p:cNvPr id="35" name="Group 34">
            <a:extLst>
              <a:ext uri="{FF2B5EF4-FFF2-40B4-BE49-F238E27FC236}">
                <a16:creationId xmlns:a16="http://schemas.microsoft.com/office/drawing/2014/main" id="{E5E55CD1-9566-4D90-A44E-42F56EF86EDE}"/>
              </a:ext>
            </a:extLst>
          </p:cNvPr>
          <p:cNvGrpSpPr/>
          <p:nvPr/>
        </p:nvGrpSpPr>
        <p:grpSpPr>
          <a:xfrm>
            <a:off x="690580" y="5065708"/>
            <a:ext cx="6649451" cy="677108"/>
            <a:chOff x="691376" y="5322281"/>
            <a:chExt cx="6649451" cy="677108"/>
          </a:xfrm>
        </p:grpSpPr>
        <p:grpSp>
          <p:nvGrpSpPr>
            <p:cNvPr id="26" name="Group 25">
              <a:extLst>
                <a:ext uri="{FF2B5EF4-FFF2-40B4-BE49-F238E27FC236}">
                  <a16:creationId xmlns:a16="http://schemas.microsoft.com/office/drawing/2014/main" id="{973BE1AE-F390-4987-BA23-72CA21E6A28A}"/>
                </a:ext>
              </a:extLst>
            </p:cNvPr>
            <p:cNvGrpSpPr/>
            <p:nvPr/>
          </p:nvGrpSpPr>
          <p:grpSpPr>
            <a:xfrm>
              <a:off x="691376" y="5364243"/>
              <a:ext cx="611269" cy="611269"/>
              <a:chOff x="3843589" y="2551983"/>
              <a:chExt cx="313765" cy="313765"/>
            </a:xfrm>
            <a:solidFill>
              <a:schemeClr val="tx2"/>
            </a:solidFill>
          </p:grpSpPr>
          <p:sp>
            <p:nvSpPr>
              <p:cNvPr id="27" name="Rectangle 26">
                <a:extLst>
                  <a:ext uri="{FF2B5EF4-FFF2-40B4-BE49-F238E27FC236}">
                    <a16:creationId xmlns:a16="http://schemas.microsoft.com/office/drawing/2014/main" id="{EB17C0F2-C0F7-4A4C-884A-B60A16BB953A}"/>
                  </a:ext>
                </a:extLst>
              </p:cNvPr>
              <p:cNvSpPr/>
              <p:nvPr/>
            </p:nvSpPr>
            <p:spPr>
              <a:xfrm>
                <a:off x="3843589" y="2551983"/>
                <a:ext cx="313765" cy="3137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5F2FCC24-E66B-454A-A306-9F90A726B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7712" y="2604825"/>
                <a:ext cx="213050" cy="213050"/>
              </a:xfrm>
              <a:prstGeom prst="rect">
                <a:avLst/>
              </a:prstGeom>
              <a:grpFill/>
            </p:spPr>
          </p:pic>
        </p:grpSp>
        <p:grpSp>
          <p:nvGrpSpPr>
            <p:cNvPr id="29" name="Group 28">
              <a:extLst>
                <a:ext uri="{FF2B5EF4-FFF2-40B4-BE49-F238E27FC236}">
                  <a16:creationId xmlns:a16="http://schemas.microsoft.com/office/drawing/2014/main" id="{19940A21-9AE8-43F9-B584-577CD335F8F6}"/>
                </a:ext>
              </a:extLst>
            </p:cNvPr>
            <p:cNvGrpSpPr/>
            <p:nvPr/>
          </p:nvGrpSpPr>
          <p:grpSpPr>
            <a:xfrm>
              <a:off x="1408882" y="5322281"/>
              <a:ext cx="5931945" cy="677108"/>
              <a:chOff x="1647372" y="2095541"/>
              <a:chExt cx="5931945" cy="677108"/>
            </a:xfrm>
          </p:grpSpPr>
          <p:sp>
            <p:nvSpPr>
              <p:cNvPr id="30" name="TextBox 29">
                <a:extLst>
                  <a:ext uri="{FF2B5EF4-FFF2-40B4-BE49-F238E27FC236}">
                    <a16:creationId xmlns:a16="http://schemas.microsoft.com/office/drawing/2014/main" id="{A111A324-6577-4710-9723-A1CF375B3E58}"/>
                  </a:ext>
                </a:extLst>
              </p:cNvPr>
              <p:cNvSpPr txBox="1"/>
              <p:nvPr/>
            </p:nvSpPr>
            <p:spPr>
              <a:xfrm>
                <a:off x="1647372" y="2095541"/>
                <a:ext cx="1521763" cy="246221"/>
              </a:xfrm>
              <a:prstGeom prst="rect">
                <a:avLst/>
              </a:prstGeom>
              <a:noFill/>
            </p:spPr>
            <p:txBody>
              <a:bodyPr wrap="none" lIns="0" tIns="0" rIns="0" bIns="0" rtlCol="0">
                <a:spAutoFit/>
              </a:bodyPr>
              <a:lstStyle/>
              <a:p>
                <a:r>
                  <a:rPr lang="en-US" sz="1600" b="1"/>
                  <a:t>Reading Centric</a:t>
                </a:r>
              </a:p>
            </p:txBody>
          </p:sp>
          <p:sp>
            <p:nvSpPr>
              <p:cNvPr id="31" name="TextBox 30">
                <a:extLst>
                  <a:ext uri="{FF2B5EF4-FFF2-40B4-BE49-F238E27FC236}">
                    <a16:creationId xmlns:a16="http://schemas.microsoft.com/office/drawing/2014/main" id="{2EAA3C40-6CE8-4DE6-B331-600F3AFDAB7D}"/>
                  </a:ext>
                </a:extLst>
              </p:cNvPr>
              <p:cNvSpPr txBox="1"/>
              <p:nvPr/>
            </p:nvSpPr>
            <p:spPr>
              <a:xfrm>
                <a:off x="1647372" y="2341762"/>
                <a:ext cx="5931945" cy="430887"/>
              </a:xfrm>
              <a:prstGeom prst="rect">
                <a:avLst/>
              </a:prstGeom>
              <a:noFill/>
            </p:spPr>
            <p:txBody>
              <a:bodyPr wrap="none" lIns="0" tIns="0" rIns="0" bIns="0" rtlCol="0" anchor="t">
                <a:spAutoFit/>
              </a:bodyPr>
              <a:lstStyle/>
              <a:p>
                <a:r>
                  <a:rPr lang="en-US" sz="1400">
                    <a:latin typeface="Segoe UI Light" panose="020B0502040204020203" pitchFamily="34" charset="0"/>
                    <a:cs typeface="Segoe UI Light" panose="020B0502040204020203" pitchFamily="34" charset="0"/>
                  </a:rPr>
                  <a:t>Primary activity is reading articles or documentation.</a:t>
                </a:r>
                <a:br>
                  <a:rPr lang="en-US" sz="1400">
                    <a:latin typeface="Segoe UI Light" panose="020B0502040204020203" pitchFamily="34" charset="0"/>
                    <a:cs typeface="Segoe UI Light" panose="020B0502040204020203" pitchFamily="34" charset="0"/>
                  </a:rPr>
                </a:br>
                <a:r>
                  <a:rPr lang="en-US" sz="1400">
                    <a:latin typeface="Segoe UI Light" panose="020B0502040204020203" pitchFamily="34" charset="0"/>
                    <a:cs typeface="Segoe UI Light" panose="020B0502040204020203" pitchFamily="34" charset="0"/>
                  </a:rPr>
                  <a:t>Used for introducing high level concepts and low level product documentation.</a:t>
                </a:r>
              </a:p>
            </p:txBody>
          </p:sp>
        </p:grpSp>
      </p:grpSp>
      <p:grpSp>
        <p:nvGrpSpPr>
          <p:cNvPr id="2" name="Group 1">
            <a:extLst>
              <a:ext uri="{FF2B5EF4-FFF2-40B4-BE49-F238E27FC236}">
                <a16:creationId xmlns:a16="http://schemas.microsoft.com/office/drawing/2014/main" id="{B7C3A6FB-ABE2-4E06-A531-2EBAED399180}"/>
              </a:ext>
            </a:extLst>
          </p:cNvPr>
          <p:cNvGrpSpPr/>
          <p:nvPr/>
        </p:nvGrpSpPr>
        <p:grpSpPr>
          <a:xfrm>
            <a:off x="8945309" y="3551612"/>
            <a:ext cx="2476822" cy="2191204"/>
            <a:chOff x="7997340" y="1264482"/>
            <a:chExt cx="3397843" cy="2129754"/>
          </a:xfrm>
        </p:grpSpPr>
        <p:sp>
          <p:nvSpPr>
            <p:cNvPr id="44" name="Rectangle 43">
              <a:extLst>
                <a:ext uri="{FF2B5EF4-FFF2-40B4-BE49-F238E27FC236}">
                  <a16:creationId xmlns:a16="http://schemas.microsoft.com/office/drawing/2014/main" id="{BFCDCE8F-98EA-403C-A7C8-7D7AF6BF9CF0}"/>
                </a:ext>
              </a:extLst>
            </p:cNvPr>
            <p:cNvSpPr/>
            <p:nvPr/>
          </p:nvSpPr>
          <p:spPr>
            <a:xfrm>
              <a:off x="7997340" y="1264482"/>
              <a:ext cx="3397843" cy="313765"/>
            </a:xfrm>
            <a:prstGeom prst="rect">
              <a:avLst/>
            </a:prstGeom>
            <a:ln w="12700">
              <a:solidFill>
                <a:srgbClr val="FF58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900" b="1"/>
                <a:t>Primary Activities</a:t>
              </a:r>
            </a:p>
          </p:txBody>
        </p:sp>
        <p:sp>
          <p:nvSpPr>
            <p:cNvPr id="45" name="Rectangle 44">
              <a:extLst>
                <a:ext uri="{FF2B5EF4-FFF2-40B4-BE49-F238E27FC236}">
                  <a16:creationId xmlns:a16="http://schemas.microsoft.com/office/drawing/2014/main" id="{C96FD48F-B71F-4AAA-9CD9-B7E7F34E6F53}"/>
                </a:ext>
              </a:extLst>
            </p:cNvPr>
            <p:cNvSpPr/>
            <p:nvPr/>
          </p:nvSpPr>
          <p:spPr>
            <a:xfrm>
              <a:off x="7997340" y="1578246"/>
              <a:ext cx="3397843" cy="707886"/>
            </a:xfrm>
            <a:prstGeom prst="rect">
              <a:avLst/>
            </a:prstGeom>
            <a:ln>
              <a:solidFill>
                <a:srgbClr val="FF5800"/>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These activities cover topics that will be fundamental to designing, developing, and delivering your client solution. Every effort should be made to complete all these activities or confirm you have equivalent knowledge by looking at their tables of contents.</a:t>
              </a:r>
              <a:endParaRPr lang="en-US" sz="800"/>
            </a:p>
          </p:txBody>
        </p:sp>
        <p:sp>
          <p:nvSpPr>
            <p:cNvPr id="47" name="Rectangle 46">
              <a:extLst>
                <a:ext uri="{FF2B5EF4-FFF2-40B4-BE49-F238E27FC236}">
                  <a16:creationId xmlns:a16="http://schemas.microsoft.com/office/drawing/2014/main" id="{5091CC21-6311-4191-A6FE-83480659589C}"/>
                </a:ext>
              </a:extLst>
            </p:cNvPr>
            <p:cNvSpPr/>
            <p:nvPr/>
          </p:nvSpPr>
          <p:spPr>
            <a:xfrm>
              <a:off x="7997340" y="2372586"/>
              <a:ext cx="3397843" cy="313765"/>
            </a:xfrm>
            <a:prstGeom prst="rect">
              <a:avLst/>
            </a:prstGeom>
            <a:solidFill>
              <a:schemeClr val="tx2">
                <a:lumMod val="60000"/>
                <a:lumOff val="40000"/>
              </a:schemeClr>
            </a:solidFill>
            <a:ln w="12700">
              <a:solidFill>
                <a:srgbClr val="FF9B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900" b="1"/>
                <a:t>Supporting Activities</a:t>
              </a:r>
            </a:p>
          </p:txBody>
        </p:sp>
        <p:sp>
          <p:nvSpPr>
            <p:cNvPr id="48" name="Rectangle 47">
              <a:extLst>
                <a:ext uri="{FF2B5EF4-FFF2-40B4-BE49-F238E27FC236}">
                  <a16:creationId xmlns:a16="http://schemas.microsoft.com/office/drawing/2014/main" id="{E80D656A-9598-44CD-BE99-E4A792C43CAC}"/>
                </a:ext>
              </a:extLst>
            </p:cNvPr>
            <p:cNvSpPr/>
            <p:nvPr/>
          </p:nvSpPr>
          <p:spPr>
            <a:xfrm>
              <a:off x="7997340" y="2686350"/>
              <a:ext cx="3397843" cy="707886"/>
            </a:xfrm>
            <a:prstGeom prst="rect">
              <a:avLst/>
            </a:prstGeom>
            <a:ln>
              <a:solidFill>
                <a:srgbClr val="FF9B66"/>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These activities provide additional context, depth, references, or practice on important topics. If time permits, or if you have opted out of some primary activities, explore these for additional learning opportunities.</a:t>
              </a:r>
              <a:endParaRPr lang="en-US" sz="800"/>
            </a:p>
          </p:txBody>
        </p:sp>
      </p:grpSp>
    </p:spTree>
    <p:extLst>
      <p:ext uri="{BB962C8B-B14F-4D97-AF65-F5344CB8AC3E}">
        <p14:creationId xmlns:p14="http://schemas.microsoft.com/office/powerpoint/2010/main" val="23387443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6A6BA-F1CF-41A9-963F-F63AF88D1AEB}"/>
              </a:ext>
            </a:extLst>
          </p:cNvPr>
          <p:cNvSpPr>
            <a:spLocks noGrp="1"/>
          </p:cNvSpPr>
          <p:nvPr>
            <p:ph type="title"/>
          </p:nvPr>
        </p:nvSpPr>
        <p:spPr>
          <a:xfrm>
            <a:off x="691376" y="390719"/>
            <a:ext cx="10783229" cy="998344"/>
          </a:xfrm>
        </p:spPr>
        <p:txBody>
          <a:bodyPr/>
          <a:lstStyle/>
          <a:p>
            <a:r>
              <a:rPr lang="en-US"/>
              <a:t>Playbook Skills</a:t>
            </a:r>
          </a:p>
        </p:txBody>
      </p:sp>
      <p:sp>
        <p:nvSpPr>
          <p:cNvPr id="4" name="Slide Number Placeholder 3">
            <a:extLst>
              <a:ext uri="{FF2B5EF4-FFF2-40B4-BE49-F238E27FC236}">
                <a16:creationId xmlns:a16="http://schemas.microsoft.com/office/drawing/2014/main" id="{2F1F260D-EF9E-44D3-BBED-644C2EB56445}"/>
              </a:ext>
            </a:extLst>
          </p:cNvPr>
          <p:cNvSpPr>
            <a:spLocks noGrp="1"/>
          </p:cNvSpPr>
          <p:nvPr>
            <p:ph type="sldNum" sz="quarter" idx="10"/>
          </p:nvPr>
        </p:nvSpPr>
        <p:spPr/>
        <p:txBody>
          <a:bodyPr/>
          <a:lstStyle/>
          <a:p>
            <a:fld id="{0EE23A24-5E29-4F5A-B780-9568AE9A51DD}" type="slidenum">
              <a:rPr lang="en-US" smtClean="0"/>
              <a:pPr/>
              <a:t>3</a:t>
            </a:fld>
            <a:endParaRPr lang="en-US"/>
          </a:p>
        </p:txBody>
      </p:sp>
      <p:cxnSp>
        <p:nvCxnSpPr>
          <p:cNvPr id="78" name="Straight Arrow Connector 77">
            <a:extLst>
              <a:ext uri="{FF2B5EF4-FFF2-40B4-BE49-F238E27FC236}">
                <a16:creationId xmlns:a16="http://schemas.microsoft.com/office/drawing/2014/main" id="{42B2B786-AF40-4897-8DBA-6FA86E96C0A8}"/>
              </a:ext>
            </a:extLst>
          </p:cNvPr>
          <p:cNvCxnSpPr>
            <a:cxnSpLocks/>
          </p:cNvCxnSpPr>
          <p:nvPr/>
        </p:nvCxnSpPr>
        <p:spPr>
          <a:xfrm>
            <a:off x="1642125" y="3538914"/>
            <a:ext cx="3872718" cy="0"/>
          </a:xfrm>
          <a:prstGeom prst="straightConnector1">
            <a:avLst/>
          </a:prstGeom>
          <a:ln w="1905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20" name="Group 119">
            <a:extLst>
              <a:ext uri="{FF2B5EF4-FFF2-40B4-BE49-F238E27FC236}">
                <a16:creationId xmlns:a16="http://schemas.microsoft.com/office/drawing/2014/main" id="{6C956272-80DD-4619-B913-4B9FBAA0B6F8}"/>
              </a:ext>
            </a:extLst>
          </p:cNvPr>
          <p:cNvGrpSpPr/>
          <p:nvPr/>
        </p:nvGrpSpPr>
        <p:grpSpPr>
          <a:xfrm>
            <a:off x="6964746" y="1194224"/>
            <a:ext cx="3192843" cy="1422049"/>
            <a:chOff x="6836159" y="163007"/>
            <a:chExt cx="3192843" cy="1422049"/>
          </a:xfrm>
        </p:grpSpPr>
        <p:sp>
          <p:nvSpPr>
            <p:cNvPr id="66" name="Rectangle 65">
              <a:extLst>
                <a:ext uri="{FF2B5EF4-FFF2-40B4-BE49-F238E27FC236}">
                  <a16:creationId xmlns:a16="http://schemas.microsoft.com/office/drawing/2014/main" id="{E2832FA6-2612-4145-9E4B-91FD21C39072}"/>
                </a:ext>
              </a:extLst>
            </p:cNvPr>
            <p:cNvSpPr/>
            <p:nvPr/>
          </p:nvSpPr>
          <p:spPr>
            <a:xfrm>
              <a:off x="6836159" y="163007"/>
              <a:ext cx="3192842" cy="1422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Rectangle 9">
              <a:extLst>
                <a:ext uri="{FF2B5EF4-FFF2-40B4-BE49-F238E27FC236}">
                  <a16:creationId xmlns:a16="http://schemas.microsoft.com/office/drawing/2014/main" id="{4D657A72-7303-4D61-AD94-DDD5E5FB7C0E}"/>
                </a:ext>
              </a:extLst>
            </p:cNvPr>
            <p:cNvSpPr/>
            <p:nvPr/>
          </p:nvSpPr>
          <p:spPr>
            <a:xfrm>
              <a:off x="6836160" y="487856"/>
              <a:ext cx="3192842" cy="1097200"/>
            </a:xfrm>
            <a:prstGeom prst="rect">
              <a:avLst/>
            </a:prstGeom>
            <a:solidFill>
              <a:schemeClr val="bg1">
                <a:lumMod val="85000"/>
              </a:schemeClr>
            </a:solidFill>
            <a:ln>
              <a:solidFill>
                <a:srgbClr val="59595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Azure SQL Database</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Entity Framework Core</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ASP.NET Core Web API</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Azure App Service</a:t>
              </a:r>
            </a:p>
          </p:txBody>
        </p:sp>
        <p:sp>
          <p:nvSpPr>
            <p:cNvPr id="11" name="Rectangle 10">
              <a:extLst>
                <a:ext uri="{FF2B5EF4-FFF2-40B4-BE49-F238E27FC236}">
                  <a16:creationId xmlns:a16="http://schemas.microsoft.com/office/drawing/2014/main" id="{3DDB011E-F22B-4095-ABBC-6011AA28C9C9}"/>
                </a:ext>
              </a:extLst>
            </p:cNvPr>
            <p:cNvSpPr/>
            <p:nvPr/>
          </p:nvSpPr>
          <p:spPr>
            <a:xfrm>
              <a:off x="6836160" y="163008"/>
              <a:ext cx="3192842" cy="324846"/>
            </a:xfrm>
            <a:prstGeom prst="rect">
              <a:avLst/>
            </a:prstGeom>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Back End</a:t>
              </a:r>
            </a:p>
          </p:txBody>
        </p:sp>
      </p:grpSp>
      <p:sp>
        <p:nvSpPr>
          <p:cNvPr id="71" name="Rectangle 70">
            <a:extLst>
              <a:ext uri="{FF2B5EF4-FFF2-40B4-BE49-F238E27FC236}">
                <a16:creationId xmlns:a16="http://schemas.microsoft.com/office/drawing/2014/main" id="{BCD06CD3-783D-4B92-8C2C-063EC42A2C40}"/>
              </a:ext>
            </a:extLst>
          </p:cNvPr>
          <p:cNvSpPr/>
          <p:nvPr/>
        </p:nvSpPr>
        <p:spPr>
          <a:xfrm>
            <a:off x="6964748" y="2815251"/>
            <a:ext cx="3175956" cy="141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Rectangle 12">
            <a:extLst>
              <a:ext uri="{FF2B5EF4-FFF2-40B4-BE49-F238E27FC236}">
                <a16:creationId xmlns:a16="http://schemas.microsoft.com/office/drawing/2014/main" id="{E61E69E4-3E9D-4D4B-B741-8A0B7D174FF6}"/>
              </a:ext>
            </a:extLst>
          </p:cNvPr>
          <p:cNvSpPr/>
          <p:nvPr/>
        </p:nvSpPr>
        <p:spPr>
          <a:xfrm>
            <a:off x="6964747" y="3139361"/>
            <a:ext cx="3192842" cy="1093891"/>
          </a:xfrm>
          <a:prstGeom prst="rect">
            <a:avLst/>
          </a:prstGeom>
          <a:solidFill>
            <a:schemeClr val="bg1">
              <a:lumMod val="85000"/>
            </a:schemeClr>
          </a:solidFill>
          <a:ln>
            <a:solidFill>
              <a:srgbClr val="59595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HTML, CSS &amp; Bootstrap</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Angular</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Chrome Dev Tools</a:t>
            </a:r>
          </a:p>
        </p:txBody>
      </p:sp>
      <p:sp>
        <p:nvSpPr>
          <p:cNvPr id="14" name="Rectangle 13">
            <a:extLst>
              <a:ext uri="{FF2B5EF4-FFF2-40B4-BE49-F238E27FC236}">
                <a16:creationId xmlns:a16="http://schemas.microsoft.com/office/drawing/2014/main" id="{5BA2CBB8-F5C3-4BE9-9D3F-9C49B565F51C}"/>
              </a:ext>
            </a:extLst>
          </p:cNvPr>
          <p:cNvSpPr/>
          <p:nvPr/>
        </p:nvSpPr>
        <p:spPr>
          <a:xfrm>
            <a:off x="6964747" y="2815250"/>
            <a:ext cx="3192842" cy="324845"/>
          </a:xfrm>
          <a:prstGeom prst="rect">
            <a:avLst/>
          </a:prstGeom>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Front End</a:t>
            </a:r>
          </a:p>
        </p:txBody>
      </p:sp>
      <p:cxnSp>
        <p:nvCxnSpPr>
          <p:cNvPr id="16" name="Straight Arrow Connector 15">
            <a:extLst>
              <a:ext uri="{FF2B5EF4-FFF2-40B4-BE49-F238E27FC236}">
                <a16:creationId xmlns:a16="http://schemas.microsoft.com/office/drawing/2014/main" id="{A4AD5187-A432-4921-9412-90EB1C6ED3A1}"/>
              </a:ext>
            </a:extLst>
          </p:cNvPr>
          <p:cNvCxnSpPr>
            <a:cxnSpLocks/>
            <a:stCxn id="107" idx="7"/>
            <a:endCxn id="66" idx="1"/>
          </p:cNvCxnSpPr>
          <p:nvPr/>
        </p:nvCxnSpPr>
        <p:spPr>
          <a:xfrm flipV="1">
            <a:off x="5843453" y="1905248"/>
            <a:ext cx="1121293" cy="1505079"/>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FDF63FA-E472-408A-B1B3-A71C807BF6C1}"/>
              </a:ext>
            </a:extLst>
          </p:cNvPr>
          <p:cNvCxnSpPr>
            <a:cxnSpLocks/>
            <a:stCxn id="107" idx="6"/>
            <a:endCxn id="71" idx="1"/>
          </p:cNvCxnSpPr>
          <p:nvPr/>
        </p:nvCxnSpPr>
        <p:spPr>
          <a:xfrm flipV="1">
            <a:off x="5896715" y="3524252"/>
            <a:ext cx="1068033" cy="1466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1" name="Connector: Curved 20">
            <a:extLst>
              <a:ext uri="{FF2B5EF4-FFF2-40B4-BE49-F238E27FC236}">
                <a16:creationId xmlns:a16="http://schemas.microsoft.com/office/drawing/2014/main" id="{3BC64B6D-A1C7-4DF4-882D-65A074CA43AF}"/>
              </a:ext>
            </a:extLst>
          </p:cNvPr>
          <p:cNvCxnSpPr>
            <a:cxnSpLocks/>
          </p:cNvCxnSpPr>
          <p:nvPr/>
        </p:nvCxnSpPr>
        <p:spPr>
          <a:xfrm flipH="1">
            <a:off x="10140704" y="1801172"/>
            <a:ext cx="16884" cy="1619004"/>
          </a:xfrm>
          <a:prstGeom prst="curvedConnector3">
            <a:avLst>
              <a:gd name="adj1" fmla="val -2309672"/>
            </a:avLst>
          </a:prstGeom>
          <a:ln w="19050">
            <a:headEnd type="triangle"/>
            <a:tailEnd type="triangle"/>
          </a:ln>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6E19226B-B9CA-41E0-8D2B-51AEF43EEC3A}"/>
              </a:ext>
            </a:extLst>
          </p:cNvPr>
          <p:cNvSpPr/>
          <p:nvPr/>
        </p:nvSpPr>
        <p:spPr>
          <a:xfrm>
            <a:off x="1442100" y="2760637"/>
            <a:ext cx="3192842" cy="1653084"/>
          </a:xfrm>
          <a:prstGeom prst="rect">
            <a:avLst/>
          </a:prstGeom>
          <a:solidFill>
            <a:schemeClr val="bg1">
              <a:lumMod val="85000"/>
            </a:schemeClr>
          </a:solidFill>
          <a:ln>
            <a:solidFill>
              <a:srgbClr val="9B9B9B"/>
            </a:solidFill>
          </a:ln>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Agile</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Azure DevOps</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Visual Studio</a:t>
            </a:r>
          </a:p>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Source Control &amp; Git</a:t>
            </a:r>
          </a:p>
        </p:txBody>
      </p:sp>
      <p:sp>
        <p:nvSpPr>
          <p:cNvPr id="7" name="Rectangle 6">
            <a:extLst>
              <a:ext uri="{FF2B5EF4-FFF2-40B4-BE49-F238E27FC236}">
                <a16:creationId xmlns:a16="http://schemas.microsoft.com/office/drawing/2014/main" id="{B460497F-15C3-4007-ACF4-223788AEBC24}"/>
              </a:ext>
            </a:extLst>
          </p:cNvPr>
          <p:cNvSpPr/>
          <p:nvPr/>
        </p:nvSpPr>
        <p:spPr>
          <a:xfrm>
            <a:off x="1442100" y="2431292"/>
            <a:ext cx="3192842" cy="329345"/>
          </a:xfrm>
          <a:prstGeom prst="rect">
            <a:avLst/>
          </a:prstGeom>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Core</a:t>
            </a:r>
          </a:p>
        </p:txBody>
      </p:sp>
      <p:sp>
        <p:nvSpPr>
          <p:cNvPr id="106" name="Oval 105">
            <a:extLst>
              <a:ext uri="{FF2B5EF4-FFF2-40B4-BE49-F238E27FC236}">
                <a16:creationId xmlns:a16="http://schemas.microsoft.com/office/drawing/2014/main" id="{2C1EA46A-FC5F-41E6-AFD0-6BC6F2E589C4}"/>
              </a:ext>
            </a:extLst>
          </p:cNvPr>
          <p:cNvSpPr/>
          <p:nvPr/>
        </p:nvSpPr>
        <p:spPr>
          <a:xfrm>
            <a:off x="1260252" y="3357065"/>
            <a:ext cx="363698" cy="363698"/>
          </a:xfrm>
          <a:prstGeom prst="ellipse">
            <a:avLst/>
          </a:prstGeom>
          <a:solidFill>
            <a:schemeClr val="tx2"/>
          </a:solidFill>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1</a:t>
            </a:r>
          </a:p>
        </p:txBody>
      </p:sp>
      <p:sp>
        <p:nvSpPr>
          <p:cNvPr id="107" name="Oval 106">
            <a:extLst>
              <a:ext uri="{FF2B5EF4-FFF2-40B4-BE49-F238E27FC236}">
                <a16:creationId xmlns:a16="http://schemas.microsoft.com/office/drawing/2014/main" id="{0BCE6C18-F387-4BEC-90D5-1A55AA4E30CF}"/>
              </a:ext>
            </a:extLst>
          </p:cNvPr>
          <p:cNvSpPr/>
          <p:nvPr/>
        </p:nvSpPr>
        <p:spPr>
          <a:xfrm>
            <a:off x="5533017" y="3357065"/>
            <a:ext cx="363698" cy="363698"/>
          </a:xfrm>
          <a:prstGeom prst="ellipse">
            <a:avLst/>
          </a:prstGeom>
          <a:solidFill>
            <a:schemeClr val="tx2"/>
          </a:solidFill>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2</a:t>
            </a:r>
          </a:p>
        </p:txBody>
      </p:sp>
      <p:grpSp>
        <p:nvGrpSpPr>
          <p:cNvPr id="123" name="Group 122">
            <a:extLst>
              <a:ext uri="{FF2B5EF4-FFF2-40B4-BE49-F238E27FC236}">
                <a16:creationId xmlns:a16="http://schemas.microsoft.com/office/drawing/2014/main" id="{E788C2A1-2C90-4AB1-A577-33664846EEE1}"/>
              </a:ext>
            </a:extLst>
          </p:cNvPr>
          <p:cNvGrpSpPr/>
          <p:nvPr/>
        </p:nvGrpSpPr>
        <p:grpSpPr>
          <a:xfrm>
            <a:off x="6964747" y="4426349"/>
            <a:ext cx="3192842" cy="1427499"/>
            <a:chOff x="6836160" y="4830153"/>
            <a:chExt cx="3192842" cy="1427499"/>
          </a:xfrm>
        </p:grpSpPr>
        <p:sp>
          <p:nvSpPr>
            <p:cNvPr id="111" name="Rectangle 110">
              <a:extLst>
                <a:ext uri="{FF2B5EF4-FFF2-40B4-BE49-F238E27FC236}">
                  <a16:creationId xmlns:a16="http://schemas.microsoft.com/office/drawing/2014/main" id="{1B514917-BB8A-44A0-8C56-981D0957A3D5}"/>
                </a:ext>
              </a:extLst>
            </p:cNvPr>
            <p:cNvSpPr/>
            <p:nvPr/>
          </p:nvSpPr>
          <p:spPr>
            <a:xfrm>
              <a:off x="9207415" y="4830153"/>
              <a:ext cx="804701" cy="14274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2" name="Rectangle 111">
              <a:extLst>
                <a:ext uri="{FF2B5EF4-FFF2-40B4-BE49-F238E27FC236}">
                  <a16:creationId xmlns:a16="http://schemas.microsoft.com/office/drawing/2014/main" id="{919E183F-2677-4482-B5D2-435E038FC318}"/>
                </a:ext>
              </a:extLst>
            </p:cNvPr>
            <p:cNvSpPr/>
            <p:nvPr/>
          </p:nvSpPr>
          <p:spPr>
            <a:xfrm>
              <a:off x="6836160" y="5163761"/>
              <a:ext cx="3192842" cy="1093891"/>
            </a:xfrm>
            <a:prstGeom prst="rect">
              <a:avLst/>
            </a:prstGeom>
            <a:solidFill>
              <a:schemeClr val="bg1">
                <a:lumMod val="85000"/>
              </a:schemeClr>
            </a:solidFill>
            <a:ln>
              <a:solidFill>
                <a:srgbClr val="595959"/>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400">
                  <a:solidFill>
                    <a:schemeClr val="bg2">
                      <a:lumMod val="10000"/>
                    </a:schemeClr>
                  </a:solidFill>
                  <a:latin typeface="Segoe UI Light" panose="020B0502040204020203" pitchFamily="34" charset="0"/>
                  <a:cs typeface="Segoe UI Light" panose="020B0502040204020203" pitchFamily="34" charset="0"/>
                </a:rPr>
                <a:t>Blue Prism</a:t>
              </a:r>
            </a:p>
          </p:txBody>
        </p:sp>
        <p:sp>
          <p:nvSpPr>
            <p:cNvPr id="113" name="Rectangle 112">
              <a:extLst>
                <a:ext uri="{FF2B5EF4-FFF2-40B4-BE49-F238E27FC236}">
                  <a16:creationId xmlns:a16="http://schemas.microsoft.com/office/drawing/2014/main" id="{77E32C14-A46F-48F2-ADF9-EF67C55B3155}"/>
                </a:ext>
              </a:extLst>
            </p:cNvPr>
            <p:cNvSpPr/>
            <p:nvPr/>
          </p:nvSpPr>
          <p:spPr>
            <a:xfrm>
              <a:off x="6836160" y="4836034"/>
              <a:ext cx="3192842" cy="324845"/>
            </a:xfrm>
            <a:prstGeom prst="rect">
              <a:avLst/>
            </a:prstGeom>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RPA</a:t>
              </a:r>
            </a:p>
          </p:txBody>
        </p:sp>
      </p:grpSp>
      <p:cxnSp>
        <p:nvCxnSpPr>
          <p:cNvPr id="130" name="Connector: Curved 129">
            <a:extLst>
              <a:ext uri="{FF2B5EF4-FFF2-40B4-BE49-F238E27FC236}">
                <a16:creationId xmlns:a16="http://schemas.microsoft.com/office/drawing/2014/main" id="{96216BA6-2A02-4F19-B0A7-DE9530155E6E}"/>
              </a:ext>
            </a:extLst>
          </p:cNvPr>
          <p:cNvCxnSpPr>
            <a:cxnSpLocks/>
            <a:stCxn id="112" idx="3"/>
            <a:endCxn id="13" idx="3"/>
          </p:cNvCxnSpPr>
          <p:nvPr/>
        </p:nvCxnSpPr>
        <p:spPr>
          <a:xfrm flipV="1">
            <a:off x="10157589" y="3686307"/>
            <a:ext cx="12700" cy="1620596"/>
          </a:xfrm>
          <a:prstGeom prst="curvedConnector3">
            <a:avLst>
              <a:gd name="adj1" fmla="val 3075000"/>
            </a:avLst>
          </a:prstGeom>
          <a:ln w="1905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08" name="Oval 107">
            <a:extLst>
              <a:ext uri="{FF2B5EF4-FFF2-40B4-BE49-F238E27FC236}">
                <a16:creationId xmlns:a16="http://schemas.microsoft.com/office/drawing/2014/main" id="{5E919A21-9F4D-4129-880F-EE19794EF1F0}"/>
              </a:ext>
            </a:extLst>
          </p:cNvPr>
          <p:cNvSpPr/>
          <p:nvPr/>
        </p:nvSpPr>
        <p:spPr>
          <a:xfrm>
            <a:off x="10568051" y="3342403"/>
            <a:ext cx="363698" cy="363698"/>
          </a:xfrm>
          <a:prstGeom prst="ellipse">
            <a:avLst/>
          </a:prstGeom>
          <a:solidFill>
            <a:schemeClr val="tx2"/>
          </a:solidFill>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3</a:t>
            </a:r>
          </a:p>
        </p:txBody>
      </p:sp>
      <p:cxnSp>
        <p:nvCxnSpPr>
          <p:cNvPr id="25" name="Straight Arrow Connector 24">
            <a:extLst>
              <a:ext uri="{FF2B5EF4-FFF2-40B4-BE49-F238E27FC236}">
                <a16:creationId xmlns:a16="http://schemas.microsoft.com/office/drawing/2014/main" id="{7A55B117-DFB9-4477-856A-85FEE2FB3547}"/>
              </a:ext>
            </a:extLst>
          </p:cNvPr>
          <p:cNvCxnSpPr>
            <a:cxnSpLocks/>
            <a:stCxn id="107" idx="5"/>
            <a:endCxn id="112" idx="1"/>
          </p:cNvCxnSpPr>
          <p:nvPr/>
        </p:nvCxnSpPr>
        <p:spPr>
          <a:xfrm>
            <a:off x="5843453" y="3667501"/>
            <a:ext cx="1121294" cy="163940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8414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FA8E3-B34B-4EA7-96DC-D4300537252F}"/>
              </a:ext>
            </a:extLst>
          </p:cNvPr>
          <p:cNvSpPr>
            <a:spLocks noGrp="1"/>
          </p:cNvSpPr>
          <p:nvPr>
            <p:ph type="title"/>
          </p:nvPr>
        </p:nvSpPr>
        <p:spPr>
          <a:xfrm>
            <a:off x="691376" y="24894"/>
            <a:ext cx="10783229" cy="899121"/>
          </a:xfrm>
        </p:spPr>
        <p:txBody>
          <a:bodyPr anchor="ctr"/>
          <a:lstStyle/>
          <a:p>
            <a:r>
              <a:rPr lang="en-US"/>
              <a:t>Week 1: Core Skills</a:t>
            </a:r>
          </a:p>
        </p:txBody>
      </p:sp>
      <p:sp>
        <p:nvSpPr>
          <p:cNvPr id="4" name="Slide Number Placeholder 3">
            <a:extLst>
              <a:ext uri="{FF2B5EF4-FFF2-40B4-BE49-F238E27FC236}">
                <a16:creationId xmlns:a16="http://schemas.microsoft.com/office/drawing/2014/main" id="{1EE13306-0A3E-4F27-8238-08EA9EC8DAC3}"/>
              </a:ext>
            </a:extLst>
          </p:cNvPr>
          <p:cNvSpPr>
            <a:spLocks noGrp="1"/>
          </p:cNvSpPr>
          <p:nvPr>
            <p:ph type="sldNum" sz="quarter" idx="10"/>
          </p:nvPr>
        </p:nvSpPr>
        <p:spPr>
          <a:xfrm>
            <a:off x="11245116" y="6217537"/>
            <a:ext cx="438831" cy="365125"/>
          </a:xfrm>
        </p:spPr>
        <p:txBody>
          <a:bodyPr/>
          <a:lstStyle/>
          <a:p>
            <a:fld id="{0EE23A24-5E29-4F5A-B780-9568AE9A51DD}" type="slidenum">
              <a:rPr lang="en-US" smtClean="0"/>
              <a:pPr/>
              <a:t>4</a:t>
            </a:fld>
            <a:endParaRPr lang="en-US"/>
          </a:p>
        </p:txBody>
      </p:sp>
      <p:grpSp>
        <p:nvGrpSpPr>
          <p:cNvPr id="40" name="Group 39">
            <a:extLst>
              <a:ext uri="{FF2B5EF4-FFF2-40B4-BE49-F238E27FC236}">
                <a16:creationId xmlns:a16="http://schemas.microsoft.com/office/drawing/2014/main" id="{12A1E49C-DC57-4A60-8C02-05186767CC13}"/>
              </a:ext>
            </a:extLst>
          </p:cNvPr>
          <p:cNvGrpSpPr/>
          <p:nvPr/>
        </p:nvGrpSpPr>
        <p:grpSpPr>
          <a:xfrm>
            <a:off x="6295801" y="4957339"/>
            <a:ext cx="3510183" cy="1550801"/>
            <a:chOff x="763555" y="1305010"/>
            <a:chExt cx="3397843" cy="1550801"/>
          </a:xfrm>
        </p:grpSpPr>
        <p:sp>
          <p:nvSpPr>
            <p:cNvPr id="41" name="Rectangle 40">
              <a:extLst>
                <a:ext uri="{FF2B5EF4-FFF2-40B4-BE49-F238E27FC236}">
                  <a16:creationId xmlns:a16="http://schemas.microsoft.com/office/drawing/2014/main" id="{CCE04431-0585-49FE-8BBB-E8C0DE56BE54}"/>
                </a:ext>
              </a:extLst>
            </p:cNvPr>
            <p:cNvSpPr/>
            <p:nvPr/>
          </p:nvSpPr>
          <p:spPr>
            <a:xfrm>
              <a:off x="763555" y="1341717"/>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Source Control with Git &amp; Azure DevOps</a:t>
              </a:r>
            </a:p>
          </p:txBody>
        </p:sp>
        <p:sp>
          <p:nvSpPr>
            <p:cNvPr id="42" name="Rectangle 41">
              <a:extLst>
                <a:ext uri="{FF2B5EF4-FFF2-40B4-BE49-F238E27FC236}">
                  <a16:creationId xmlns:a16="http://schemas.microsoft.com/office/drawing/2014/main" id="{76DD04C6-B172-4F2F-8026-2DC73871628C}"/>
                </a:ext>
              </a:extLst>
            </p:cNvPr>
            <p:cNvSpPr/>
            <p:nvPr/>
          </p:nvSpPr>
          <p:spPr>
            <a:xfrm>
              <a:off x="763556" y="1655482"/>
              <a:ext cx="3387537" cy="1200329"/>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video course you'll learn about the source control systems supported by Azure DevOps and then get into the details of working with Git and Azure DevOps Repos.</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Set up your Git repository in Azure DevOps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Creating and cloning repositories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Syncing local changes to the central server </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Branching strategies &amp; Continuous Integration</a:t>
              </a:r>
            </a:p>
            <a:p>
              <a:pPr algn="r"/>
              <a:r>
                <a:rPr lang="en-US" sz="800">
                  <a:hlinkClick r:id="rId2"/>
                </a:rPr>
                <a:t>Launch</a:t>
              </a:r>
              <a:endParaRPr lang="en-US" sz="800"/>
            </a:p>
          </p:txBody>
        </p:sp>
        <p:sp>
          <p:nvSpPr>
            <p:cNvPr id="43" name="TextBox 42">
              <a:extLst>
                <a:ext uri="{FF2B5EF4-FFF2-40B4-BE49-F238E27FC236}">
                  <a16:creationId xmlns:a16="http://schemas.microsoft.com/office/drawing/2014/main" id="{E74C9ECF-9CA7-4245-A749-0E7DE766DDC2}"/>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2 h</a:t>
              </a:r>
            </a:p>
          </p:txBody>
        </p:sp>
        <p:grpSp>
          <p:nvGrpSpPr>
            <p:cNvPr id="44" name="Group 43">
              <a:extLst>
                <a:ext uri="{FF2B5EF4-FFF2-40B4-BE49-F238E27FC236}">
                  <a16:creationId xmlns:a16="http://schemas.microsoft.com/office/drawing/2014/main" id="{A2F4107B-2252-401D-8DF2-1AA82472FB2D}"/>
                </a:ext>
              </a:extLst>
            </p:cNvPr>
            <p:cNvGrpSpPr/>
            <p:nvPr/>
          </p:nvGrpSpPr>
          <p:grpSpPr>
            <a:xfrm>
              <a:off x="769298" y="1305010"/>
              <a:ext cx="313765" cy="374079"/>
              <a:chOff x="3843589" y="2520244"/>
              <a:chExt cx="313765" cy="374079"/>
            </a:xfrm>
          </p:grpSpPr>
          <p:sp>
            <p:nvSpPr>
              <p:cNvPr id="45" name="Rectangle 44">
                <a:extLst>
                  <a:ext uri="{FF2B5EF4-FFF2-40B4-BE49-F238E27FC236}">
                    <a16:creationId xmlns:a16="http://schemas.microsoft.com/office/drawing/2014/main" id="{9E668345-3758-4266-AE35-C27B4854E836}"/>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5E7F138-D105-4BA3-BA64-E6942C895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462" y="2520244"/>
                <a:ext cx="261854" cy="374079"/>
              </a:xfrm>
              <a:prstGeom prst="rect">
                <a:avLst/>
              </a:prstGeom>
              <a:ln w="12700">
                <a:noFill/>
              </a:ln>
            </p:spPr>
          </p:pic>
        </p:grpSp>
      </p:grpSp>
      <p:grpSp>
        <p:nvGrpSpPr>
          <p:cNvPr id="122" name="Group 121">
            <a:extLst>
              <a:ext uri="{FF2B5EF4-FFF2-40B4-BE49-F238E27FC236}">
                <a16:creationId xmlns:a16="http://schemas.microsoft.com/office/drawing/2014/main" id="{C51CC53F-312B-4B7B-8F19-E8843B95653B}"/>
              </a:ext>
            </a:extLst>
          </p:cNvPr>
          <p:cNvGrpSpPr/>
          <p:nvPr/>
        </p:nvGrpSpPr>
        <p:grpSpPr>
          <a:xfrm>
            <a:off x="2384713" y="2734158"/>
            <a:ext cx="3510183" cy="1272840"/>
            <a:chOff x="4283496" y="1341717"/>
            <a:chExt cx="3418079" cy="1272840"/>
          </a:xfrm>
        </p:grpSpPr>
        <p:grpSp>
          <p:nvGrpSpPr>
            <p:cNvPr id="54" name="Group 53">
              <a:extLst>
                <a:ext uri="{FF2B5EF4-FFF2-40B4-BE49-F238E27FC236}">
                  <a16:creationId xmlns:a16="http://schemas.microsoft.com/office/drawing/2014/main" id="{DE0F0D7D-3878-41B4-9F5C-41AD2EA4B856}"/>
                </a:ext>
              </a:extLst>
            </p:cNvPr>
            <p:cNvGrpSpPr/>
            <p:nvPr/>
          </p:nvGrpSpPr>
          <p:grpSpPr>
            <a:xfrm>
              <a:off x="4303732" y="1341717"/>
              <a:ext cx="3397843" cy="1272840"/>
              <a:chOff x="763555" y="1336749"/>
              <a:chExt cx="3397843" cy="1272840"/>
            </a:xfrm>
          </p:grpSpPr>
          <p:sp>
            <p:nvSpPr>
              <p:cNvPr id="55" name="Rectangle 54">
                <a:extLst>
                  <a:ext uri="{FF2B5EF4-FFF2-40B4-BE49-F238E27FC236}">
                    <a16:creationId xmlns:a16="http://schemas.microsoft.com/office/drawing/2014/main" id="{86A55243-8E82-48B0-BF25-85DF110D0317}"/>
                  </a:ext>
                </a:extLst>
              </p:cNvPr>
              <p:cNvSpPr/>
              <p:nvPr/>
            </p:nvSpPr>
            <p:spPr>
              <a:xfrm>
                <a:off x="763555" y="1341717"/>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Get Started with Azure DevOps</a:t>
                </a:r>
              </a:p>
            </p:txBody>
          </p:sp>
          <p:sp>
            <p:nvSpPr>
              <p:cNvPr id="56" name="Rectangle 55">
                <a:extLst>
                  <a:ext uri="{FF2B5EF4-FFF2-40B4-BE49-F238E27FC236}">
                    <a16:creationId xmlns:a16="http://schemas.microsoft.com/office/drawing/2014/main" id="{091AA7E0-6EDA-48E8-8885-D62AEC304AA7}"/>
                  </a:ext>
                </a:extLst>
              </p:cNvPr>
              <p:cNvSpPr/>
              <p:nvPr/>
            </p:nvSpPr>
            <p:spPr>
              <a:xfrm>
                <a:off x="763555" y="1655482"/>
                <a:ext cx="3397843" cy="954107"/>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module you will explore what DevOps is (and isn't) and learn how to get started.</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Learn what DevOps is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Identify what services Azure DevOps provides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Set up an Azure DevOps organization</a:t>
                </a:r>
              </a:p>
              <a:p>
                <a:pPr algn="r"/>
                <a:r>
                  <a:rPr lang="en-US" sz="800">
                    <a:hlinkClick r:id="rId4"/>
                  </a:rPr>
                  <a:t>Launch</a:t>
                </a:r>
                <a:endParaRPr lang="en-US" sz="800"/>
              </a:p>
            </p:txBody>
          </p:sp>
          <p:sp>
            <p:nvSpPr>
              <p:cNvPr id="57" name="TextBox 56">
                <a:extLst>
                  <a:ext uri="{FF2B5EF4-FFF2-40B4-BE49-F238E27FC236}">
                    <a16:creationId xmlns:a16="http://schemas.microsoft.com/office/drawing/2014/main" id="{E9B632C9-E606-415B-A99F-A649661474BA}"/>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1 h</a:t>
                </a:r>
              </a:p>
            </p:txBody>
          </p:sp>
          <p:sp>
            <p:nvSpPr>
              <p:cNvPr id="58" name="Rectangle 57">
                <a:extLst>
                  <a:ext uri="{FF2B5EF4-FFF2-40B4-BE49-F238E27FC236}">
                    <a16:creationId xmlns:a16="http://schemas.microsoft.com/office/drawing/2014/main" id="{F65D671B-5E03-4284-AB70-5097469E559E}"/>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EC015308-DC95-4E8D-9748-71862FCE2967}"/>
                </a:ext>
              </a:extLst>
            </p:cNvPr>
            <p:cNvGrpSpPr/>
            <p:nvPr/>
          </p:nvGrpSpPr>
          <p:grpSpPr>
            <a:xfrm>
              <a:off x="4283496" y="1346684"/>
              <a:ext cx="313765" cy="313765"/>
              <a:chOff x="769298" y="1336749"/>
              <a:chExt cx="313765" cy="313765"/>
            </a:xfrm>
          </p:grpSpPr>
          <p:sp>
            <p:nvSpPr>
              <p:cNvPr id="95" name="Rectangle 94">
                <a:extLst>
                  <a:ext uri="{FF2B5EF4-FFF2-40B4-BE49-F238E27FC236}">
                    <a16:creationId xmlns:a16="http://schemas.microsoft.com/office/drawing/2014/main" id="{7F3BF814-6B67-4BA5-843E-D878B95B0F4A}"/>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73A99EF0-F051-4022-850E-17DC900DE4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3421" y="1388394"/>
                <a:ext cx="213050" cy="215444"/>
              </a:xfrm>
              <a:prstGeom prst="rect">
                <a:avLst/>
              </a:prstGeom>
              <a:noFill/>
            </p:spPr>
          </p:pic>
        </p:grpSp>
      </p:grpSp>
      <p:grpSp>
        <p:nvGrpSpPr>
          <p:cNvPr id="121" name="Group 120">
            <a:extLst>
              <a:ext uri="{FF2B5EF4-FFF2-40B4-BE49-F238E27FC236}">
                <a16:creationId xmlns:a16="http://schemas.microsoft.com/office/drawing/2014/main" id="{59AA72D7-6A13-4BCF-82C5-4363E9836249}"/>
              </a:ext>
            </a:extLst>
          </p:cNvPr>
          <p:cNvGrpSpPr/>
          <p:nvPr/>
        </p:nvGrpSpPr>
        <p:grpSpPr>
          <a:xfrm>
            <a:off x="2392808" y="4159623"/>
            <a:ext cx="3510183" cy="1274770"/>
            <a:chOff x="4283496" y="2721031"/>
            <a:chExt cx="3402406" cy="1274770"/>
          </a:xfrm>
        </p:grpSpPr>
        <p:grpSp>
          <p:nvGrpSpPr>
            <p:cNvPr id="59" name="Group 58">
              <a:extLst>
                <a:ext uri="{FF2B5EF4-FFF2-40B4-BE49-F238E27FC236}">
                  <a16:creationId xmlns:a16="http://schemas.microsoft.com/office/drawing/2014/main" id="{9468DBE6-5564-4751-A7C4-7585D5266B41}"/>
                </a:ext>
              </a:extLst>
            </p:cNvPr>
            <p:cNvGrpSpPr/>
            <p:nvPr/>
          </p:nvGrpSpPr>
          <p:grpSpPr>
            <a:xfrm>
              <a:off x="4288059" y="2722961"/>
              <a:ext cx="3397843" cy="1272840"/>
              <a:chOff x="763555" y="1336749"/>
              <a:chExt cx="3397843" cy="1272840"/>
            </a:xfrm>
          </p:grpSpPr>
          <p:sp>
            <p:nvSpPr>
              <p:cNvPr id="60" name="Rectangle 59">
                <a:extLst>
                  <a:ext uri="{FF2B5EF4-FFF2-40B4-BE49-F238E27FC236}">
                    <a16:creationId xmlns:a16="http://schemas.microsoft.com/office/drawing/2014/main" id="{6373C9C3-E8FE-499D-ACB0-BF5CBB748F6D}"/>
                  </a:ext>
                </a:extLst>
              </p:cNvPr>
              <p:cNvSpPr/>
              <p:nvPr/>
            </p:nvSpPr>
            <p:spPr>
              <a:xfrm>
                <a:off x="763555" y="1341717"/>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Introduction to Azure Boards</a:t>
                </a:r>
              </a:p>
            </p:txBody>
          </p:sp>
          <p:sp>
            <p:nvSpPr>
              <p:cNvPr id="61" name="Rectangle 60">
                <a:extLst>
                  <a:ext uri="{FF2B5EF4-FFF2-40B4-BE49-F238E27FC236}">
                    <a16:creationId xmlns:a16="http://schemas.microsoft.com/office/drawing/2014/main" id="{27F8510C-7899-4E91-BD77-5332E0232766}"/>
                  </a:ext>
                </a:extLst>
              </p:cNvPr>
              <p:cNvSpPr/>
              <p:nvPr/>
            </p:nvSpPr>
            <p:spPr>
              <a:xfrm>
                <a:off x="763555" y="1655482"/>
                <a:ext cx="3397843" cy="954107"/>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module you will learn how to foster the DevOps values of transparency and team cooperation with Azure DevOps Boards.</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Create an Azure DevOps project</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Add work items to Azure Boards using the Basic process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Assign work items to team members</a:t>
                </a:r>
              </a:p>
              <a:p>
                <a:pPr algn="r"/>
                <a:r>
                  <a:rPr lang="en-US" sz="800">
                    <a:hlinkClick r:id="rId6"/>
                  </a:rPr>
                  <a:t>Launch</a:t>
                </a:r>
                <a:endParaRPr lang="en-US" sz="800"/>
              </a:p>
            </p:txBody>
          </p:sp>
          <p:sp>
            <p:nvSpPr>
              <p:cNvPr id="62" name="TextBox 61">
                <a:extLst>
                  <a:ext uri="{FF2B5EF4-FFF2-40B4-BE49-F238E27FC236}">
                    <a16:creationId xmlns:a16="http://schemas.microsoft.com/office/drawing/2014/main" id="{CEA515CC-629E-458E-BFEA-5293932D6C61}"/>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1 h</a:t>
                </a:r>
              </a:p>
            </p:txBody>
          </p:sp>
          <p:sp>
            <p:nvSpPr>
              <p:cNvPr id="63" name="Rectangle 62">
                <a:extLst>
                  <a:ext uri="{FF2B5EF4-FFF2-40B4-BE49-F238E27FC236}">
                    <a16:creationId xmlns:a16="http://schemas.microsoft.com/office/drawing/2014/main" id="{A11B8F4E-307C-4AEB-8203-0A4864AC8FE1}"/>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A5EA8645-9BBB-44EA-9689-B98A312DD31A}"/>
                </a:ext>
              </a:extLst>
            </p:cNvPr>
            <p:cNvGrpSpPr/>
            <p:nvPr/>
          </p:nvGrpSpPr>
          <p:grpSpPr>
            <a:xfrm>
              <a:off x="4283496" y="2721031"/>
              <a:ext cx="313765" cy="313765"/>
              <a:chOff x="769298" y="1336749"/>
              <a:chExt cx="313765" cy="313765"/>
            </a:xfrm>
          </p:grpSpPr>
          <p:sp>
            <p:nvSpPr>
              <p:cNvPr id="98" name="Rectangle 97">
                <a:extLst>
                  <a:ext uri="{FF2B5EF4-FFF2-40B4-BE49-F238E27FC236}">
                    <a16:creationId xmlns:a16="http://schemas.microsoft.com/office/drawing/2014/main" id="{F735C6BA-8312-49D3-9723-2E7BF712EE57}"/>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26570A27-AC77-4D0B-9276-D78B06C076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3421" y="1388394"/>
                <a:ext cx="213050" cy="215444"/>
              </a:xfrm>
              <a:prstGeom prst="rect">
                <a:avLst/>
              </a:prstGeom>
              <a:noFill/>
            </p:spPr>
          </p:pic>
        </p:grpSp>
      </p:grpSp>
      <p:grpSp>
        <p:nvGrpSpPr>
          <p:cNvPr id="112" name="Group 111">
            <a:extLst>
              <a:ext uri="{FF2B5EF4-FFF2-40B4-BE49-F238E27FC236}">
                <a16:creationId xmlns:a16="http://schemas.microsoft.com/office/drawing/2014/main" id="{1369FADC-886C-4727-BE00-B8116E0D07D2}"/>
              </a:ext>
            </a:extLst>
          </p:cNvPr>
          <p:cNvGrpSpPr/>
          <p:nvPr/>
        </p:nvGrpSpPr>
        <p:grpSpPr>
          <a:xfrm>
            <a:off x="2384713" y="1275619"/>
            <a:ext cx="3510183" cy="1276035"/>
            <a:chOff x="4283496" y="1338522"/>
            <a:chExt cx="3418079" cy="1276035"/>
          </a:xfrm>
        </p:grpSpPr>
        <p:grpSp>
          <p:nvGrpSpPr>
            <p:cNvPr id="113" name="Group 112">
              <a:extLst>
                <a:ext uri="{FF2B5EF4-FFF2-40B4-BE49-F238E27FC236}">
                  <a16:creationId xmlns:a16="http://schemas.microsoft.com/office/drawing/2014/main" id="{E9793BA9-F353-471C-B865-2F9EFBA64ACD}"/>
                </a:ext>
              </a:extLst>
            </p:cNvPr>
            <p:cNvGrpSpPr/>
            <p:nvPr/>
          </p:nvGrpSpPr>
          <p:grpSpPr>
            <a:xfrm>
              <a:off x="4303732" y="1341717"/>
              <a:ext cx="3397843" cy="1272840"/>
              <a:chOff x="763555" y="1336749"/>
              <a:chExt cx="3397843" cy="1272840"/>
            </a:xfrm>
          </p:grpSpPr>
          <p:sp>
            <p:nvSpPr>
              <p:cNvPr id="142" name="Rectangle 141">
                <a:extLst>
                  <a:ext uri="{FF2B5EF4-FFF2-40B4-BE49-F238E27FC236}">
                    <a16:creationId xmlns:a16="http://schemas.microsoft.com/office/drawing/2014/main" id="{5945362C-8219-430F-A847-55AE53E6A70C}"/>
                  </a:ext>
                </a:extLst>
              </p:cNvPr>
              <p:cNvSpPr/>
              <p:nvPr/>
            </p:nvSpPr>
            <p:spPr>
              <a:xfrm>
                <a:off x="763555" y="1341717"/>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Agile Team Practices with Scrum</a:t>
                </a:r>
              </a:p>
            </p:txBody>
          </p:sp>
          <p:sp>
            <p:nvSpPr>
              <p:cNvPr id="143" name="Rectangle 142">
                <a:extLst>
                  <a:ext uri="{FF2B5EF4-FFF2-40B4-BE49-F238E27FC236}">
                    <a16:creationId xmlns:a16="http://schemas.microsoft.com/office/drawing/2014/main" id="{85606F6F-C20E-4375-98BD-8BC777B18496}"/>
                  </a:ext>
                </a:extLst>
              </p:cNvPr>
              <p:cNvSpPr/>
              <p:nvPr/>
            </p:nvSpPr>
            <p:spPr>
              <a:xfrm>
                <a:off x="763555" y="1655482"/>
                <a:ext cx="3397843" cy="954107"/>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video course will introduce you to Agile Software Development practices. In addition to learning the mechanics of Scrum you will also learn effective techniques for managing your work and come away with a solid foundation to begin executing your first Scrum Sprint.</a:t>
                </a:r>
              </a:p>
              <a:p>
                <a:endParaRPr lang="en-US" sz="800">
                  <a:latin typeface="Segoe UI Light" panose="020B0502040204020203" pitchFamily="34" charset="0"/>
                  <a:cs typeface="Segoe UI Light" panose="020B0502040204020203" pitchFamily="34" charset="0"/>
                </a:endParaRPr>
              </a:p>
              <a:p>
                <a:r>
                  <a:rPr lang="en-US" sz="800" b="1">
                    <a:latin typeface="Segoe UI Light" panose="020B0502040204020203" pitchFamily="34" charset="0"/>
                    <a:cs typeface="Segoe UI Light" panose="020B0502040204020203" pitchFamily="34" charset="0"/>
                  </a:rPr>
                  <a:t>NOTE: Skip the Enterprise SCRUM module</a:t>
                </a:r>
              </a:p>
              <a:p>
                <a:pPr algn="r"/>
                <a:r>
                  <a:rPr lang="en-US" sz="800">
                    <a:hlinkClick r:id="rId7"/>
                  </a:rPr>
                  <a:t>Launch</a:t>
                </a:r>
                <a:endParaRPr lang="en-US" sz="800"/>
              </a:p>
            </p:txBody>
          </p:sp>
          <p:sp>
            <p:nvSpPr>
              <p:cNvPr id="144" name="TextBox 143">
                <a:extLst>
                  <a:ext uri="{FF2B5EF4-FFF2-40B4-BE49-F238E27FC236}">
                    <a16:creationId xmlns:a16="http://schemas.microsoft.com/office/drawing/2014/main" id="{4F22F936-640D-4D7D-A7A3-4A9EBE2BC764}"/>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3 h</a:t>
                </a:r>
              </a:p>
            </p:txBody>
          </p:sp>
          <p:sp>
            <p:nvSpPr>
              <p:cNvPr id="145" name="Rectangle 144">
                <a:extLst>
                  <a:ext uri="{FF2B5EF4-FFF2-40B4-BE49-F238E27FC236}">
                    <a16:creationId xmlns:a16="http://schemas.microsoft.com/office/drawing/2014/main" id="{3FFAE1A1-25A3-4880-9D2C-5858C46B4AC8}"/>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727A69D-B0F2-4DBD-AC15-1A93217EF98C}"/>
                </a:ext>
              </a:extLst>
            </p:cNvPr>
            <p:cNvGrpSpPr/>
            <p:nvPr/>
          </p:nvGrpSpPr>
          <p:grpSpPr>
            <a:xfrm>
              <a:off x="4283496" y="1338522"/>
              <a:ext cx="313765" cy="335058"/>
              <a:chOff x="769298" y="1328587"/>
              <a:chExt cx="313765" cy="335058"/>
            </a:xfrm>
          </p:grpSpPr>
          <p:sp>
            <p:nvSpPr>
              <p:cNvPr id="120" name="Rectangle 119">
                <a:extLst>
                  <a:ext uri="{FF2B5EF4-FFF2-40B4-BE49-F238E27FC236}">
                    <a16:creationId xmlns:a16="http://schemas.microsoft.com/office/drawing/2014/main" id="{C8469150-7427-4E5C-863E-83B12E7A8F7F}"/>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a:extLst>
                  <a:ext uri="{FF2B5EF4-FFF2-40B4-BE49-F238E27FC236}">
                    <a16:creationId xmlns:a16="http://schemas.microsoft.com/office/drawing/2014/main" id="{6BB6474F-F5BF-4B28-A03E-B011CD85A2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474" y="1328587"/>
                <a:ext cx="228942" cy="335058"/>
              </a:xfrm>
              <a:prstGeom prst="rect">
                <a:avLst/>
              </a:prstGeom>
              <a:noFill/>
            </p:spPr>
          </p:pic>
        </p:grpSp>
      </p:grpSp>
      <p:sp>
        <p:nvSpPr>
          <p:cNvPr id="7" name="Rectangle 6">
            <a:extLst>
              <a:ext uri="{FF2B5EF4-FFF2-40B4-BE49-F238E27FC236}">
                <a16:creationId xmlns:a16="http://schemas.microsoft.com/office/drawing/2014/main" id="{8F48980D-48F1-4AA8-86BC-6A3817FE719B}"/>
              </a:ext>
            </a:extLst>
          </p:cNvPr>
          <p:cNvSpPr/>
          <p:nvPr/>
        </p:nvSpPr>
        <p:spPr>
          <a:xfrm>
            <a:off x="2392807" y="868120"/>
            <a:ext cx="3510183"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Agile &amp; DevOps</a:t>
            </a:r>
          </a:p>
        </p:txBody>
      </p:sp>
      <p:grpSp>
        <p:nvGrpSpPr>
          <p:cNvPr id="119" name="Group 118">
            <a:extLst>
              <a:ext uri="{FF2B5EF4-FFF2-40B4-BE49-F238E27FC236}">
                <a16:creationId xmlns:a16="http://schemas.microsoft.com/office/drawing/2014/main" id="{89A15D7F-8B34-4368-9239-D85C6ECEBA31}"/>
              </a:ext>
            </a:extLst>
          </p:cNvPr>
          <p:cNvGrpSpPr/>
          <p:nvPr/>
        </p:nvGrpSpPr>
        <p:grpSpPr>
          <a:xfrm>
            <a:off x="6208358" y="1270085"/>
            <a:ext cx="3510183" cy="1768843"/>
            <a:chOff x="758992" y="2849146"/>
            <a:chExt cx="3399862" cy="1768843"/>
          </a:xfrm>
        </p:grpSpPr>
        <p:grpSp>
          <p:nvGrpSpPr>
            <p:cNvPr id="19" name="Group 18">
              <a:extLst>
                <a:ext uri="{FF2B5EF4-FFF2-40B4-BE49-F238E27FC236}">
                  <a16:creationId xmlns:a16="http://schemas.microsoft.com/office/drawing/2014/main" id="{A761F827-8803-49ED-82CE-85FCB9C53BEE}"/>
                </a:ext>
              </a:extLst>
            </p:cNvPr>
            <p:cNvGrpSpPr/>
            <p:nvPr/>
          </p:nvGrpSpPr>
          <p:grpSpPr>
            <a:xfrm>
              <a:off x="763555" y="2852706"/>
              <a:ext cx="3395299" cy="1765283"/>
              <a:chOff x="763555" y="1336749"/>
              <a:chExt cx="3395299" cy="1765283"/>
            </a:xfrm>
          </p:grpSpPr>
          <p:sp>
            <p:nvSpPr>
              <p:cNvPr id="20" name="Rectangle 19">
                <a:extLst>
                  <a:ext uri="{FF2B5EF4-FFF2-40B4-BE49-F238E27FC236}">
                    <a16:creationId xmlns:a16="http://schemas.microsoft.com/office/drawing/2014/main" id="{854651A3-D67E-4D70-9556-AC8D4EFE1BB1}"/>
                  </a:ext>
                </a:extLst>
              </p:cNvPr>
              <p:cNvSpPr/>
              <p:nvPr/>
            </p:nvSpPr>
            <p:spPr>
              <a:xfrm>
                <a:off x="763555" y="1341717"/>
                <a:ext cx="3395299"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Get Started with Visual Studio</a:t>
                </a:r>
              </a:p>
            </p:txBody>
          </p:sp>
          <p:sp>
            <p:nvSpPr>
              <p:cNvPr id="21" name="Rectangle 20">
                <a:extLst>
                  <a:ext uri="{FF2B5EF4-FFF2-40B4-BE49-F238E27FC236}">
                    <a16:creationId xmlns:a16="http://schemas.microsoft.com/office/drawing/2014/main" id="{A35E3831-F3AC-4AC8-B223-4B79234204C3}"/>
                  </a:ext>
                </a:extLst>
              </p:cNvPr>
              <p:cNvSpPr/>
              <p:nvPr/>
            </p:nvSpPr>
            <p:spPr>
              <a:xfrm>
                <a:off x="763555" y="1655482"/>
                <a:ext cx="3386272" cy="1446550"/>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This series of hands-on articles will introduce you to the fundamentals of using Visual Studio as your primary development environment including:</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Explore the UI components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Creating a new Solution and Project</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Manage code effectively with the code editor</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Use productivity tools like IntelliSense and Refactoring</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Set Breakpoints and inspect variables in the debugger</a:t>
                </a:r>
              </a:p>
              <a:p>
                <a:pPr algn="r"/>
                <a:r>
                  <a:rPr lang="en-US" sz="800">
                    <a:cs typeface="Segoe UI Light" panose="020B0502040204020203" pitchFamily="34" charset="0"/>
                    <a:hlinkClick r:id="rId9"/>
                  </a:rPr>
                  <a:t>Get Started with the IDE</a:t>
                </a:r>
                <a:endParaRPr lang="en-US" sz="800">
                  <a:cs typeface="Segoe UI Light" panose="020B0502040204020203" pitchFamily="34" charset="0"/>
                </a:endParaRPr>
              </a:p>
              <a:p>
                <a:pPr algn="r"/>
                <a:r>
                  <a:rPr lang="en-US" sz="800">
                    <a:cs typeface="Segoe UI Light" panose="020B0502040204020203" pitchFamily="34" charset="0"/>
                    <a:hlinkClick r:id="rId10"/>
                  </a:rPr>
                  <a:t>Learn to Use the Code Editor</a:t>
                </a:r>
                <a:endParaRPr lang="en-US" sz="800">
                  <a:cs typeface="Segoe UI Light" panose="020B0502040204020203" pitchFamily="34" charset="0"/>
                </a:endParaRPr>
              </a:p>
              <a:p>
                <a:pPr algn="r"/>
                <a:r>
                  <a:rPr lang="en-US" sz="800">
                    <a:cs typeface="Segoe UI Light" panose="020B0502040204020203" pitchFamily="34" charset="0"/>
                    <a:hlinkClick r:id="rId11"/>
                  </a:rPr>
                  <a:t>Learn About Project &amp; Solutions</a:t>
                </a:r>
                <a:endParaRPr lang="en-US" sz="800">
                  <a:cs typeface="Segoe UI Light" panose="020B0502040204020203" pitchFamily="34" charset="0"/>
                </a:endParaRPr>
              </a:p>
            </p:txBody>
          </p:sp>
          <p:sp>
            <p:nvSpPr>
              <p:cNvPr id="22" name="TextBox 21">
                <a:extLst>
                  <a:ext uri="{FF2B5EF4-FFF2-40B4-BE49-F238E27FC236}">
                    <a16:creationId xmlns:a16="http://schemas.microsoft.com/office/drawing/2014/main" id="{09D25C4E-2D07-435A-AE87-E44B1A8C726D}"/>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45 m</a:t>
                </a:r>
              </a:p>
            </p:txBody>
          </p:sp>
          <p:sp>
            <p:nvSpPr>
              <p:cNvPr id="24" name="Rectangle 23">
                <a:extLst>
                  <a:ext uri="{FF2B5EF4-FFF2-40B4-BE49-F238E27FC236}">
                    <a16:creationId xmlns:a16="http://schemas.microsoft.com/office/drawing/2014/main" id="{3541ACF8-6E3B-4D01-93C4-F0D851D96C0A}"/>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B74273D0-891A-4E07-8FD8-CC9DA4E999BA}"/>
                </a:ext>
              </a:extLst>
            </p:cNvPr>
            <p:cNvGrpSpPr/>
            <p:nvPr/>
          </p:nvGrpSpPr>
          <p:grpSpPr>
            <a:xfrm>
              <a:off x="758992" y="2849146"/>
              <a:ext cx="313765" cy="313765"/>
              <a:chOff x="3843589" y="2551983"/>
              <a:chExt cx="313765" cy="313765"/>
            </a:xfrm>
          </p:grpSpPr>
          <p:sp>
            <p:nvSpPr>
              <p:cNvPr id="34" name="Rectangle 33">
                <a:extLst>
                  <a:ext uri="{FF2B5EF4-FFF2-40B4-BE49-F238E27FC236}">
                    <a16:creationId xmlns:a16="http://schemas.microsoft.com/office/drawing/2014/main" id="{32782DF2-6860-46D6-A76C-E935BBAFA809}"/>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F783F7D8-EE0A-47EC-99C2-D16218198E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7712" y="2605352"/>
                <a:ext cx="213050" cy="211996"/>
              </a:xfrm>
              <a:prstGeom prst="rect">
                <a:avLst/>
              </a:prstGeom>
              <a:ln w="12700">
                <a:solidFill>
                  <a:schemeClr val="tx2"/>
                </a:solidFill>
              </a:ln>
            </p:spPr>
          </p:pic>
        </p:grpSp>
      </p:grpSp>
      <p:grpSp>
        <p:nvGrpSpPr>
          <p:cNvPr id="100" name="Group 99">
            <a:extLst>
              <a:ext uri="{FF2B5EF4-FFF2-40B4-BE49-F238E27FC236}">
                <a16:creationId xmlns:a16="http://schemas.microsoft.com/office/drawing/2014/main" id="{C593DD7B-D5F7-4944-9D82-6EB55CA1678C}"/>
              </a:ext>
            </a:extLst>
          </p:cNvPr>
          <p:cNvGrpSpPr/>
          <p:nvPr/>
        </p:nvGrpSpPr>
        <p:grpSpPr>
          <a:xfrm>
            <a:off x="6297104" y="3317923"/>
            <a:ext cx="3510183" cy="1399685"/>
            <a:chOff x="758992" y="4370904"/>
            <a:chExt cx="3402406" cy="1399685"/>
          </a:xfrm>
        </p:grpSpPr>
        <p:grpSp>
          <p:nvGrpSpPr>
            <p:cNvPr id="101" name="Group 100">
              <a:extLst>
                <a:ext uri="{FF2B5EF4-FFF2-40B4-BE49-F238E27FC236}">
                  <a16:creationId xmlns:a16="http://schemas.microsoft.com/office/drawing/2014/main" id="{097ABA60-EA0F-4174-84DB-A727DF9DB6A8}"/>
                </a:ext>
              </a:extLst>
            </p:cNvPr>
            <p:cNvGrpSpPr/>
            <p:nvPr/>
          </p:nvGrpSpPr>
          <p:grpSpPr>
            <a:xfrm>
              <a:off x="763555" y="4374638"/>
              <a:ext cx="3397843" cy="1395951"/>
              <a:chOff x="763555" y="1336749"/>
              <a:chExt cx="3397843" cy="1395951"/>
            </a:xfrm>
          </p:grpSpPr>
          <p:sp>
            <p:nvSpPr>
              <p:cNvPr id="105" name="Rectangle 104">
                <a:extLst>
                  <a:ext uri="{FF2B5EF4-FFF2-40B4-BE49-F238E27FC236}">
                    <a16:creationId xmlns:a16="http://schemas.microsoft.com/office/drawing/2014/main" id="{668D5C7A-071F-4ABF-B5B2-4D5C860C6988}"/>
                  </a:ext>
                </a:extLst>
              </p:cNvPr>
              <p:cNvSpPr/>
              <p:nvPr/>
            </p:nvSpPr>
            <p:spPr>
              <a:xfrm>
                <a:off x="763555" y="1341717"/>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Learn to Debug Using Visual Studio</a:t>
                </a:r>
              </a:p>
            </p:txBody>
          </p:sp>
          <p:sp>
            <p:nvSpPr>
              <p:cNvPr id="123" name="Rectangle 122">
                <a:extLst>
                  <a:ext uri="{FF2B5EF4-FFF2-40B4-BE49-F238E27FC236}">
                    <a16:creationId xmlns:a16="http://schemas.microsoft.com/office/drawing/2014/main" id="{61E9CE07-F7B5-4EB8-9EE4-2566C44D9B16}"/>
                  </a:ext>
                </a:extLst>
              </p:cNvPr>
              <p:cNvSpPr/>
              <p:nvPr/>
            </p:nvSpPr>
            <p:spPr>
              <a:xfrm>
                <a:off x="763555" y="1655482"/>
                <a:ext cx="3397843" cy="1077218"/>
              </a:xfrm>
              <a:prstGeom prst="rect">
                <a:avLst/>
              </a:prstGeom>
              <a:solidFill>
                <a:schemeClr val="bg1">
                  <a:lumMod val="9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hands-on tutorial you will learn more about how to utilize Visual Studio’s debugging tools to diagnose and solve application problems more efficiently. </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Use essential debugging features breakpoints and stepping through code</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Inspect variables with data tips and the Autos, Locals, and Watch windows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Examine the call stack and change execution flow</a:t>
                </a:r>
              </a:p>
              <a:p>
                <a:pPr algn="r"/>
                <a:r>
                  <a:rPr lang="en-US" sz="800">
                    <a:hlinkClick r:id="rId13"/>
                  </a:rPr>
                  <a:t>Launch</a:t>
                </a:r>
                <a:endParaRPr lang="en-US" sz="800"/>
              </a:p>
            </p:txBody>
          </p:sp>
          <p:sp>
            <p:nvSpPr>
              <p:cNvPr id="126" name="TextBox 125">
                <a:extLst>
                  <a:ext uri="{FF2B5EF4-FFF2-40B4-BE49-F238E27FC236}">
                    <a16:creationId xmlns:a16="http://schemas.microsoft.com/office/drawing/2014/main" id="{5475D4E0-14C3-45C4-A929-3AF3498EC52A}"/>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1 h</a:t>
                </a:r>
              </a:p>
            </p:txBody>
          </p:sp>
          <p:sp>
            <p:nvSpPr>
              <p:cNvPr id="127" name="Rectangle 126">
                <a:extLst>
                  <a:ext uri="{FF2B5EF4-FFF2-40B4-BE49-F238E27FC236}">
                    <a16:creationId xmlns:a16="http://schemas.microsoft.com/office/drawing/2014/main" id="{E7C3AC11-2BE4-4245-AB99-ABA323AD3D11}"/>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F955F010-5A45-4842-A45E-E92F411618A7}"/>
                </a:ext>
              </a:extLst>
            </p:cNvPr>
            <p:cNvGrpSpPr/>
            <p:nvPr/>
          </p:nvGrpSpPr>
          <p:grpSpPr>
            <a:xfrm>
              <a:off x="758992" y="4370904"/>
              <a:ext cx="313765" cy="313765"/>
              <a:chOff x="3843589" y="2551983"/>
              <a:chExt cx="313765" cy="313765"/>
            </a:xfrm>
          </p:grpSpPr>
          <p:sp>
            <p:nvSpPr>
              <p:cNvPr id="103" name="Rectangle 102">
                <a:extLst>
                  <a:ext uri="{FF2B5EF4-FFF2-40B4-BE49-F238E27FC236}">
                    <a16:creationId xmlns:a16="http://schemas.microsoft.com/office/drawing/2014/main" id="{51799D7A-AD16-48A1-99B1-AE2FBF5AC355}"/>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DF78114E-92DE-459F-BB1B-32A7A7B609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7712" y="2605431"/>
                <a:ext cx="213050" cy="211838"/>
              </a:xfrm>
              <a:prstGeom prst="rect">
                <a:avLst/>
              </a:prstGeom>
              <a:ln w="12700">
                <a:solidFill>
                  <a:schemeClr val="tx2"/>
                </a:solidFill>
              </a:ln>
            </p:spPr>
          </p:pic>
        </p:grpSp>
      </p:grpSp>
      <p:sp>
        <p:nvSpPr>
          <p:cNvPr id="8" name="Rectangle 7">
            <a:extLst>
              <a:ext uri="{FF2B5EF4-FFF2-40B4-BE49-F238E27FC236}">
                <a16:creationId xmlns:a16="http://schemas.microsoft.com/office/drawing/2014/main" id="{FA7F1BA2-A6A3-4AA5-9ECE-88ED15A65B89}"/>
              </a:ext>
            </a:extLst>
          </p:cNvPr>
          <p:cNvSpPr/>
          <p:nvPr/>
        </p:nvSpPr>
        <p:spPr>
          <a:xfrm>
            <a:off x="6300511" y="868120"/>
            <a:ext cx="3496143"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Dev Tools</a:t>
            </a:r>
          </a:p>
        </p:txBody>
      </p:sp>
      <p:sp>
        <p:nvSpPr>
          <p:cNvPr id="149" name="Oval 148">
            <a:extLst>
              <a:ext uri="{FF2B5EF4-FFF2-40B4-BE49-F238E27FC236}">
                <a16:creationId xmlns:a16="http://schemas.microsoft.com/office/drawing/2014/main" id="{3F468B6C-97A6-458B-AD0C-A48D7171C521}"/>
              </a:ext>
            </a:extLst>
          </p:cNvPr>
          <p:cNvSpPr/>
          <p:nvPr/>
        </p:nvSpPr>
        <p:spPr>
          <a:xfrm>
            <a:off x="6294852" y="932543"/>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algn="ctr"/>
            <a:r>
              <a:rPr lang="en-US" sz="1200">
                <a:solidFill>
                  <a:schemeClr val="bg1"/>
                </a:solidFill>
              </a:rPr>
              <a:t>2</a:t>
            </a:r>
          </a:p>
        </p:txBody>
      </p:sp>
      <p:sp>
        <p:nvSpPr>
          <p:cNvPr id="152" name="Oval 151">
            <a:extLst>
              <a:ext uri="{FF2B5EF4-FFF2-40B4-BE49-F238E27FC236}">
                <a16:creationId xmlns:a16="http://schemas.microsoft.com/office/drawing/2014/main" id="{1B66CB92-F583-40DE-AFC7-8F2BD195B524}"/>
              </a:ext>
            </a:extLst>
          </p:cNvPr>
          <p:cNvSpPr/>
          <p:nvPr/>
        </p:nvSpPr>
        <p:spPr>
          <a:xfrm>
            <a:off x="2388906" y="922637"/>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algn="ctr"/>
            <a:r>
              <a:rPr lang="en-US" sz="1200">
                <a:solidFill>
                  <a:schemeClr val="bg1"/>
                </a:solidFill>
              </a:rPr>
              <a:t>1</a:t>
            </a:r>
          </a:p>
        </p:txBody>
      </p:sp>
      <p:cxnSp>
        <p:nvCxnSpPr>
          <p:cNvPr id="156" name="Straight Connector 155">
            <a:extLst>
              <a:ext uri="{FF2B5EF4-FFF2-40B4-BE49-F238E27FC236}">
                <a16:creationId xmlns:a16="http://schemas.microsoft.com/office/drawing/2014/main" id="{4E5B34C2-96D6-4E4F-B2FD-131BAFA81410}"/>
              </a:ext>
            </a:extLst>
          </p:cNvPr>
          <p:cNvCxnSpPr>
            <a:cxnSpLocks/>
          </p:cNvCxnSpPr>
          <p:nvPr/>
        </p:nvCxnSpPr>
        <p:spPr>
          <a:xfrm flipV="1">
            <a:off x="6111351" y="868120"/>
            <a:ext cx="0" cy="5349417"/>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0704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FA747B30-42C4-408E-A639-05910646BC79}"/>
              </a:ext>
            </a:extLst>
          </p:cNvPr>
          <p:cNvSpPr/>
          <p:nvPr/>
        </p:nvSpPr>
        <p:spPr>
          <a:xfrm>
            <a:off x="265082" y="913940"/>
            <a:ext cx="3542200"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C# &amp; Visual Studio</a:t>
            </a:r>
          </a:p>
        </p:txBody>
      </p:sp>
      <p:sp>
        <p:nvSpPr>
          <p:cNvPr id="91" name="Rectangle 90">
            <a:extLst>
              <a:ext uri="{FF2B5EF4-FFF2-40B4-BE49-F238E27FC236}">
                <a16:creationId xmlns:a16="http://schemas.microsoft.com/office/drawing/2014/main" id="{8743A76C-450D-4D42-84C3-613455FD6FCE}"/>
              </a:ext>
            </a:extLst>
          </p:cNvPr>
          <p:cNvSpPr/>
          <p:nvPr/>
        </p:nvSpPr>
        <p:spPr>
          <a:xfrm>
            <a:off x="8213247" y="3983679"/>
            <a:ext cx="3542200"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Azure</a:t>
            </a:r>
          </a:p>
        </p:txBody>
      </p:sp>
      <p:cxnSp>
        <p:nvCxnSpPr>
          <p:cNvPr id="7" name="Straight Connector 6">
            <a:extLst>
              <a:ext uri="{FF2B5EF4-FFF2-40B4-BE49-F238E27FC236}">
                <a16:creationId xmlns:a16="http://schemas.microsoft.com/office/drawing/2014/main" id="{85E19DBD-B5C4-40E6-9D95-71EF7D5808EA}"/>
              </a:ext>
            </a:extLst>
          </p:cNvPr>
          <p:cNvCxnSpPr>
            <a:cxnSpLocks/>
          </p:cNvCxnSpPr>
          <p:nvPr/>
        </p:nvCxnSpPr>
        <p:spPr>
          <a:xfrm>
            <a:off x="4057650" y="913940"/>
            <a:ext cx="0" cy="5350331"/>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DA703FB-DC61-45AA-B3F4-2AAF62EF2766}"/>
              </a:ext>
            </a:extLst>
          </p:cNvPr>
          <p:cNvCxnSpPr>
            <a:cxnSpLocks/>
          </p:cNvCxnSpPr>
          <p:nvPr/>
        </p:nvCxnSpPr>
        <p:spPr>
          <a:xfrm>
            <a:off x="8038433" y="913940"/>
            <a:ext cx="0" cy="5350331"/>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sp>
        <p:nvSpPr>
          <p:cNvPr id="3" name="Title 2">
            <a:extLst>
              <a:ext uri="{FF2B5EF4-FFF2-40B4-BE49-F238E27FC236}">
                <a16:creationId xmlns:a16="http://schemas.microsoft.com/office/drawing/2014/main" id="{3A33E778-646C-4843-92E6-701E705C3A4B}"/>
              </a:ext>
            </a:extLst>
          </p:cNvPr>
          <p:cNvSpPr>
            <a:spLocks noGrp="1"/>
          </p:cNvSpPr>
          <p:nvPr>
            <p:ph type="title"/>
          </p:nvPr>
        </p:nvSpPr>
        <p:spPr>
          <a:xfrm>
            <a:off x="691376" y="63561"/>
            <a:ext cx="10783229" cy="845412"/>
          </a:xfrm>
        </p:spPr>
        <p:txBody>
          <a:bodyPr anchor="ctr"/>
          <a:lstStyle/>
          <a:p>
            <a:r>
              <a:rPr lang="en-US"/>
              <a:t>Week 2: Back End Skills</a:t>
            </a:r>
          </a:p>
        </p:txBody>
      </p:sp>
      <p:sp>
        <p:nvSpPr>
          <p:cNvPr id="4" name="Slide Number Placeholder 3">
            <a:extLst>
              <a:ext uri="{FF2B5EF4-FFF2-40B4-BE49-F238E27FC236}">
                <a16:creationId xmlns:a16="http://schemas.microsoft.com/office/drawing/2014/main" id="{C0598941-A596-4F59-A712-0B4330522A24}"/>
              </a:ext>
            </a:extLst>
          </p:cNvPr>
          <p:cNvSpPr>
            <a:spLocks noGrp="1"/>
          </p:cNvSpPr>
          <p:nvPr>
            <p:ph type="sldNum" sz="quarter" idx="10"/>
          </p:nvPr>
        </p:nvSpPr>
        <p:spPr>
          <a:xfrm>
            <a:off x="11324309" y="6212017"/>
            <a:ext cx="438831" cy="365125"/>
          </a:xfrm>
        </p:spPr>
        <p:txBody>
          <a:bodyPr/>
          <a:lstStyle/>
          <a:p>
            <a:fld id="{0EE23A24-5E29-4F5A-B780-9568AE9A51DD}" type="slidenum">
              <a:rPr lang="en-US" smtClean="0"/>
              <a:pPr/>
              <a:t>5</a:t>
            </a:fld>
            <a:endParaRPr lang="en-US"/>
          </a:p>
        </p:txBody>
      </p:sp>
      <p:grpSp>
        <p:nvGrpSpPr>
          <p:cNvPr id="13" name="Group 12">
            <a:extLst>
              <a:ext uri="{FF2B5EF4-FFF2-40B4-BE49-F238E27FC236}">
                <a16:creationId xmlns:a16="http://schemas.microsoft.com/office/drawing/2014/main" id="{D9BC8E46-4AC2-4CE1-B706-4B9CC8EE26D7}"/>
              </a:ext>
            </a:extLst>
          </p:cNvPr>
          <p:cNvGrpSpPr/>
          <p:nvPr/>
        </p:nvGrpSpPr>
        <p:grpSpPr>
          <a:xfrm>
            <a:off x="8290067" y="4389508"/>
            <a:ext cx="3397843" cy="1149730"/>
            <a:chOff x="763555" y="2551983"/>
            <a:chExt cx="3397843" cy="1149730"/>
          </a:xfrm>
        </p:grpSpPr>
        <p:sp>
          <p:nvSpPr>
            <p:cNvPr id="52" name="Rectangle 51">
              <a:extLst>
                <a:ext uri="{FF2B5EF4-FFF2-40B4-BE49-F238E27FC236}">
                  <a16:creationId xmlns:a16="http://schemas.microsoft.com/office/drawing/2014/main" id="{1D921D50-829E-49E7-BE73-F58F9A038FEA}"/>
                </a:ext>
              </a:extLst>
            </p:cNvPr>
            <p:cNvSpPr/>
            <p:nvPr/>
          </p:nvSpPr>
          <p:spPr>
            <a:xfrm>
              <a:off x="763555" y="2556951"/>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Provision an Azure SQL Database</a:t>
              </a:r>
            </a:p>
          </p:txBody>
        </p:sp>
        <p:sp>
          <p:nvSpPr>
            <p:cNvPr id="53" name="Rectangle 52">
              <a:extLst>
                <a:ext uri="{FF2B5EF4-FFF2-40B4-BE49-F238E27FC236}">
                  <a16:creationId xmlns:a16="http://schemas.microsoft.com/office/drawing/2014/main" id="{3114A093-4011-44F2-B96F-745169DB5BD2}"/>
                </a:ext>
              </a:extLst>
            </p:cNvPr>
            <p:cNvSpPr/>
            <p:nvPr/>
          </p:nvSpPr>
          <p:spPr>
            <a:xfrm>
              <a:off x="763556" y="2870716"/>
              <a:ext cx="3387536" cy="830997"/>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module, you will learn why Azure SQL Database is a good choice for running your relational database and what configuration and pricing options are available. You will also get hands-on practice creating an Azure SQL database from the portal and using Azure Cloud Shell to connect to your database, add a table, and work with data.</a:t>
              </a:r>
            </a:p>
            <a:p>
              <a:pPr algn="r"/>
              <a:r>
                <a:rPr lang="en-US" sz="800">
                  <a:hlinkClick r:id="rId2"/>
                </a:rPr>
                <a:t>Launch</a:t>
              </a:r>
              <a:endParaRPr lang="en-US" sz="800"/>
            </a:p>
          </p:txBody>
        </p:sp>
        <p:sp>
          <p:nvSpPr>
            <p:cNvPr id="92" name="TextBox 91">
              <a:extLst>
                <a:ext uri="{FF2B5EF4-FFF2-40B4-BE49-F238E27FC236}">
                  <a16:creationId xmlns:a16="http://schemas.microsoft.com/office/drawing/2014/main" id="{B5ACBFF1-5571-4762-B0F8-F9E1BA3CC98B}"/>
                </a:ext>
              </a:extLst>
            </p:cNvPr>
            <p:cNvSpPr txBox="1"/>
            <p:nvPr/>
          </p:nvSpPr>
          <p:spPr>
            <a:xfrm>
              <a:off x="3785332" y="2554310"/>
              <a:ext cx="365760" cy="313764"/>
            </a:xfrm>
            <a:prstGeom prst="rect">
              <a:avLst/>
            </a:prstGeom>
            <a:noFill/>
          </p:spPr>
          <p:txBody>
            <a:bodyPr wrap="none" lIns="0" tIns="0" bIns="0" rtlCol="0" anchor="ctr">
              <a:noAutofit/>
            </a:bodyPr>
            <a:lstStyle/>
            <a:p>
              <a:pPr algn="r"/>
              <a:r>
                <a:rPr lang="en-US" sz="900" b="1">
                  <a:solidFill>
                    <a:schemeClr val="lt1"/>
                  </a:solidFill>
                </a:rPr>
                <a:t>1h</a:t>
              </a:r>
            </a:p>
          </p:txBody>
        </p:sp>
        <p:grpSp>
          <p:nvGrpSpPr>
            <p:cNvPr id="5" name="Group 4">
              <a:extLst>
                <a:ext uri="{FF2B5EF4-FFF2-40B4-BE49-F238E27FC236}">
                  <a16:creationId xmlns:a16="http://schemas.microsoft.com/office/drawing/2014/main" id="{5F900B57-1952-4111-AA1E-964E507F59F3}"/>
                </a:ext>
              </a:extLst>
            </p:cNvPr>
            <p:cNvGrpSpPr/>
            <p:nvPr/>
          </p:nvGrpSpPr>
          <p:grpSpPr>
            <a:xfrm>
              <a:off x="769298" y="2551983"/>
              <a:ext cx="313765" cy="313765"/>
              <a:chOff x="3843589" y="2551983"/>
              <a:chExt cx="313765" cy="313765"/>
            </a:xfrm>
          </p:grpSpPr>
          <p:sp>
            <p:nvSpPr>
              <p:cNvPr id="2" name="Rectangle 1">
                <a:extLst>
                  <a:ext uri="{FF2B5EF4-FFF2-40B4-BE49-F238E27FC236}">
                    <a16:creationId xmlns:a16="http://schemas.microsoft.com/office/drawing/2014/main" id="{F8D90467-A17F-401D-B01B-D276788169AA}"/>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6B167694-A9C5-4BCD-AB43-2A824A80A2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sp>
        <p:nvSpPr>
          <p:cNvPr id="58" name="Oval 57">
            <a:extLst>
              <a:ext uri="{FF2B5EF4-FFF2-40B4-BE49-F238E27FC236}">
                <a16:creationId xmlns:a16="http://schemas.microsoft.com/office/drawing/2014/main" id="{87E4B323-AFA5-4CCF-AAEE-C12C9B76D20E}"/>
              </a:ext>
            </a:extLst>
          </p:cNvPr>
          <p:cNvSpPr/>
          <p:nvPr/>
        </p:nvSpPr>
        <p:spPr>
          <a:xfrm>
            <a:off x="332710" y="964195"/>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1</a:t>
            </a:r>
          </a:p>
        </p:txBody>
      </p:sp>
      <p:sp>
        <p:nvSpPr>
          <p:cNvPr id="60" name="Oval 59">
            <a:extLst>
              <a:ext uri="{FF2B5EF4-FFF2-40B4-BE49-F238E27FC236}">
                <a16:creationId xmlns:a16="http://schemas.microsoft.com/office/drawing/2014/main" id="{E7358417-4CC3-4CC0-9EAC-9F27D052F15F}"/>
              </a:ext>
            </a:extLst>
          </p:cNvPr>
          <p:cNvSpPr/>
          <p:nvPr/>
        </p:nvSpPr>
        <p:spPr>
          <a:xfrm>
            <a:off x="8290067" y="4033934"/>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3</a:t>
            </a:r>
          </a:p>
        </p:txBody>
      </p:sp>
      <p:sp>
        <p:nvSpPr>
          <p:cNvPr id="88" name="Rectangle 87">
            <a:extLst>
              <a:ext uri="{FF2B5EF4-FFF2-40B4-BE49-F238E27FC236}">
                <a16:creationId xmlns:a16="http://schemas.microsoft.com/office/drawing/2014/main" id="{DAC8CB54-839D-41D3-B505-E90C14AA6FB1}"/>
              </a:ext>
            </a:extLst>
          </p:cNvPr>
          <p:cNvSpPr/>
          <p:nvPr/>
        </p:nvSpPr>
        <p:spPr>
          <a:xfrm>
            <a:off x="4324900" y="913940"/>
            <a:ext cx="3542200"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Web API &amp; Entity Framework</a:t>
            </a:r>
          </a:p>
        </p:txBody>
      </p:sp>
      <p:grpSp>
        <p:nvGrpSpPr>
          <p:cNvPr id="19" name="Group 18">
            <a:extLst>
              <a:ext uri="{FF2B5EF4-FFF2-40B4-BE49-F238E27FC236}">
                <a16:creationId xmlns:a16="http://schemas.microsoft.com/office/drawing/2014/main" id="{785A3C75-649A-45B3-A636-A4897EF15DA9}"/>
              </a:ext>
            </a:extLst>
          </p:cNvPr>
          <p:cNvGrpSpPr/>
          <p:nvPr/>
        </p:nvGrpSpPr>
        <p:grpSpPr>
          <a:xfrm>
            <a:off x="4362668" y="5273091"/>
            <a:ext cx="3397843" cy="1516039"/>
            <a:chOff x="4297070" y="2944455"/>
            <a:chExt cx="3397843" cy="1516039"/>
          </a:xfrm>
        </p:grpSpPr>
        <p:sp>
          <p:nvSpPr>
            <p:cNvPr id="30" name="Rectangle 29">
              <a:extLst>
                <a:ext uri="{FF2B5EF4-FFF2-40B4-BE49-F238E27FC236}">
                  <a16:creationId xmlns:a16="http://schemas.microsoft.com/office/drawing/2014/main" id="{0AC973F9-E13D-4506-828B-EEDD28953006}"/>
                </a:ext>
              </a:extLst>
            </p:cNvPr>
            <p:cNvSpPr/>
            <p:nvPr/>
          </p:nvSpPr>
          <p:spPr>
            <a:xfrm>
              <a:off x="4297070" y="2946402"/>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Persist Data with Entity Framework Core</a:t>
              </a:r>
            </a:p>
          </p:txBody>
        </p:sp>
        <p:sp>
          <p:nvSpPr>
            <p:cNvPr id="31" name="Rectangle 30">
              <a:extLst>
                <a:ext uri="{FF2B5EF4-FFF2-40B4-BE49-F238E27FC236}">
                  <a16:creationId xmlns:a16="http://schemas.microsoft.com/office/drawing/2014/main" id="{A394CE0A-4128-464F-80D3-FEC00351592E}"/>
                </a:ext>
              </a:extLst>
            </p:cNvPr>
            <p:cNvSpPr/>
            <p:nvPr/>
          </p:nvSpPr>
          <p:spPr>
            <a:xfrm>
              <a:off x="4297071" y="3260165"/>
              <a:ext cx="3389282" cy="1200329"/>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hands-on tutorial you will explore Entity Framework Core. In more detail. Specifically, you will:</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Configure a connection to a relational database hosted in Azure.</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Create a complex domain model representing the relational data.</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Add tables and data to the database.</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Write and test CRUD queries.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Enable logging of the generated SQL.</a:t>
              </a:r>
            </a:p>
            <a:p>
              <a:pPr algn="r"/>
              <a:r>
                <a:rPr lang="en-US" sz="800">
                  <a:hlinkClick r:id="rId4"/>
                </a:rPr>
                <a:t>Launch</a:t>
              </a:r>
              <a:endParaRPr lang="en-US" sz="800"/>
            </a:p>
          </p:txBody>
        </p:sp>
        <p:sp>
          <p:nvSpPr>
            <p:cNvPr id="33" name="TextBox 32">
              <a:extLst>
                <a:ext uri="{FF2B5EF4-FFF2-40B4-BE49-F238E27FC236}">
                  <a16:creationId xmlns:a16="http://schemas.microsoft.com/office/drawing/2014/main" id="{C7FE5408-AA0B-4553-BE7E-2899DDE0C27E}"/>
                </a:ext>
              </a:extLst>
            </p:cNvPr>
            <p:cNvSpPr txBox="1"/>
            <p:nvPr/>
          </p:nvSpPr>
          <p:spPr>
            <a:xfrm>
              <a:off x="7326078" y="2944455"/>
              <a:ext cx="365760" cy="313764"/>
            </a:xfrm>
            <a:prstGeom prst="rect">
              <a:avLst/>
            </a:prstGeom>
            <a:noFill/>
          </p:spPr>
          <p:txBody>
            <a:bodyPr wrap="none" lIns="0" tIns="0" bIns="0" rtlCol="0" anchor="ctr">
              <a:noAutofit/>
            </a:bodyPr>
            <a:lstStyle/>
            <a:p>
              <a:pPr algn="r"/>
              <a:r>
                <a:rPr lang="en-US" sz="900" b="1">
                  <a:solidFill>
                    <a:schemeClr val="lt1"/>
                  </a:solidFill>
                </a:rPr>
                <a:t>2h</a:t>
              </a:r>
            </a:p>
          </p:txBody>
        </p:sp>
        <p:grpSp>
          <p:nvGrpSpPr>
            <p:cNvPr id="97" name="Group 96">
              <a:extLst>
                <a:ext uri="{FF2B5EF4-FFF2-40B4-BE49-F238E27FC236}">
                  <a16:creationId xmlns:a16="http://schemas.microsoft.com/office/drawing/2014/main" id="{4CE45A3F-7AE4-497A-AD97-FC3BF843DE14}"/>
                </a:ext>
              </a:extLst>
            </p:cNvPr>
            <p:cNvGrpSpPr/>
            <p:nvPr/>
          </p:nvGrpSpPr>
          <p:grpSpPr>
            <a:xfrm>
              <a:off x="4303763" y="2946785"/>
              <a:ext cx="313765" cy="313765"/>
              <a:chOff x="3843589" y="2551983"/>
              <a:chExt cx="313765" cy="313765"/>
            </a:xfrm>
          </p:grpSpPr>
          <p:sp>
            <p:nvSpPr>
              <p:cNvPr id="98" name="Rectangle 97">
                <a:extLst>
                  <a:ext uri="{FF2B5EF4-FFF2-40B4-BE49-F238E27FC236}">
                    <a16:creationId xmlns:a16="http://schemas.microsoft.com/office/drawing/2014/main" id="{B1E67CC5-30A3-4F8A-A638-33D1C6CD1DC3}"/>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12897EF3-D59D-4F1C-A7ED-B42FA0DEE9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sp>
        <p:nvSpPr>
          <p:cNvPr id="104" name="Rectangle 103">
            <a:extLst>
              <a:ext uri="{FF2B5EF4-FFF2-40B4-BE49-F238E27FC236}">
                <a16:creationId xmlns:a16="http://schemas.microsoft.com/office/drawing/2014/main" id="{37ADF433-C54E-4757-93A4-BBB7020D6F49}"/>
              </a:ext>
            </a:extLst>
          </p:cNvPr>
          <p:cNvSpPr/>
          <p:nvPr/>
        </p:nvSpPr>
        <p:spPr>
          <a:xfrm>
            <a:off x="4402224" y="4546134"/>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A4A70C5-25F4-4472-85B0-CD84CB8A2704}"/>
              </a:ext>
            </a:extLst>
          </p:cNvPr>
          <p:cNvGrpSpPr/>
          <p:nvPr/>
        </p:nvGrpSpPr>
        <p:grpSpPr>
          <a:xfrm>
            <a:off x="8209767" y="1311147"/>
            <a:ext cx="3397843" cy="1411302"/>
            <a:chOff x="4297070" y="4544188"/>
            <a:chExt cx="3397843" cy="1411302"/>
          </a:xfrm>
        </p:grpSpPr>
        <p:sp>
          <p:nvSpPr>
            <p:cNvPr id="23" name="Rectangle 22">
              <a:extLst>
                <a:ext uri="{FF2B5EF4-FFF2-40B4-BE49-F238E27FC236}">
                  <a16:creationId xmlns:a16="http://schemas.microsoft.com/office/drawing/2014/main" id="{7FADF9DA-6F82-4806-8D65-B2D87EFBAE36}"/>
                </a:ext>
              </a:extLst>
            </p:cNvPr>
            <p:cNvSpPr/>
            <p:nvPr/>
          </p:nvSpPr>
          <p:spPr>
            <a:xfrm>
              <a:off x="4297070" y="4564508"/>
              <a:ext cx="3397843" cy="313765"/>
            </a:xfrm>
            <a:prstGeom prst="rect">
              <a:avLst/>
            </a:prstGeom>
            <a:solidFill>
              <a:srgbClr val="FF9B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Create an ASP.NET Core Web API</a:t>
              </a:r>
            </a:p>
          </p:txBody>
        </p:sp>
        <p:sp>
          <p:nvSpPr>
            <p:cNvPr id="24" name="Rectangle 23">
              <a:extLst>
                <a:ext uri="{FF2B5EF4-FFF2-40B4-BE49-F238E27FC236}">
                  <a16:creationId xmlns:a16="http://schemas.microsoft.com/office/drawing/2014/main" id="{40362D95-55E7-4F19-BC46-C62B2032DA28}"/>
                </a:ext>
              </a:extLst>
            </p:cNvPr>
            <p:cNvSpPr/>
            <p:nvPr/>
          </p:nvSpPr>
          <p:spPr>
            <a:xfrm>
              <a:off x="4297071" y="4878272"/>
              <a:ext cx="3389282"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Get more experience building an API that uses EF in this hands-on tutorial. Specifically, you will use the Azure Cloud Shell to:</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Create a web API project with ASP.NET Core.</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Create an in-memory database for persisting products.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Add support for basic CRUD operations using Entity Framework.</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Test web API action methods from the command shell.</a:t>
              </a:r>
            </a:p>
            <a:p>
              <a:pPr algn="r"/>
              <a:r>
                <a:rPr lang="en-US" sz="800">
                  <a:hlinkClick r:id="rId5"/>
                </a:rPr>
                <a:t>Launch</a:t>
              </a:r>
              <a:endParaRPr lang="en-US" sz="800"/>
            </a:p>
          </p:txBody>
        </p:sp>
        <p:sp>
          <p:nvSpPr>
            <p:cNvPr id="44" name="TextBox 43">
              <a:extLst>
                <a:ext uri="{FF2B5EF4-FFF2-40B4-BE49-F238E27FC236}">
                  <a16:creationId xmlns:a16="http://schemas.microsoft.com/office/drawing/2014/main" id="{AC626D9D-16FC-4C46-ABE8-6163F7117705}"/>
                </a:ext>
              </a:extLst>
            </p:cNvPr>
            <p:cNvSpPr txBox="1"/>
            <p:nvPr/>
          </p:nvSpPr>
          <p:spPr>
            <a:xfrm>
              <a:off x="7320592" y="4544188"/>
              <a:ext cx="365760" cy="313764"/>
            </a:xfrm>
            <a:prstGeom prst="rect">
              <a:avLst/>
            </a:prstGeom>
            <a:noFill/>
          </p:spPr>
          <p:txBody>
            <a:bodyPr wrap="none" lIns="0" tIns="0" bIns="0" rtlCol="0" anchor="ctr">
              <a:noAutofit/>
            </a:bodyPr>
            <a:lstStyle/>
            <a:p>
              <a:pPr algn="r"/>
              <a:r>
                <a:rPr lang="en-US" sz="900" b="1">
                  <a:solidFill>
                    <a:schemeClr val="lt1"/>
                  </a:solidFill>
                </a:rPr>
                <a:t>2h</a:t>
              </a:r>
            </a:p>
          </p:txBody>
        </p:sp>
        <p:pic>
          <p:nvPicPr>
            <p:cNvPr id="105" name="Picture 104">
              <a:extLst>
                <a:ext uri="{FF2B5EF4-FFF2-40B4-BE49-F238E27FC236}">
                  <a16:creationId xmlns:a16="http://schemas.microsoft.com/office/drawing/2014/main" id="{4C776DE1-974D-4D0B-9B29-8D6C7ED93A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0980" y="4597779"/>
              <a:ext cx="213050" cy="215444"/>
            </a:xfrm>
            <a:prstGeom prst="rect">
              <a:avLst/>
            </a:prstGeom>
            <a:noFill/>
          </p:spPr>
        </p:pic>
      </p:grpSp>
      <p:sp>
        <p:nvSpPr>
          <p:cNvPr id="59" name="Oval 58">
            <a:extLst>
              <a:ext uri="{FF2B5EF4-FFF2-40B4-BE49-F238E27FC236}">
                <a16:creationId xmlns:a16="http://schemas.microsoft.com/office/drawing/2014/main" id="{9B91464F-8F12-43A0-B921-AA2352E444E2}"/>
              </a:ext>
            </a:extLst>
          </p:cNvPr>
          <p:cNvSpPr/>
          <p:nvPr/>
        </p:nvSpPr>
        <p:spPr>
          <a:xfrm>
            <a:off x="4398735" y="964195"/>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2</a:t>
            </a:r>
          </a:p>
        </p:txBody>
      </p:sp>
      <p:grpSp>
        <p:nvGrpSpPr>
          <p:cNvPr id="17" name="Group 16">
            <a:extLst>
              <a:ext uri="{FF2B5EF4-FFF2-40B4-BE49-F238E27FC236}">
                <a16:creationId xmlns:a16="http://schemas.microsoft.com/office/drawing/2014/main" id="{C77024C9-87A4-4D8A-A3B4-A6D702EFC1BE}"/>
              </a:ext>
            </a:extLst>
          </p:cNvPr>
          <p:cNvGrpSpPr/>
          <p:nvPr/>
        </p:nvGrpSpPr>
        <p:grpSpPr>
          <a:xfrm>
            <a:off x="4375508" y="2792326"/>
            <a:ext cx="3397843" cy="1514094"/>
            <a:chOff x="4297070" y="1337177"/>
            <a:chExt cx="3397843" cy="1514094"/>
          </a:xfrm>
        </p:grpSpPr>
        <p:sp>
          <p:nvSpPr>
            <p:cNvPr id="41" name="Rectangle 40">
              <a:extLst>
                <a:ext uri="{FF2B5EF4-FFF2-40B4-BE49-F238E27FC236}">
                  <a16:creationId xmlns:a16="http://schemas.microsoft.com/office/drawing/2014/main" id="{84F7DC2B-E007-4139-A514-0595D997C68D}"/>
                </a:ext>
              </a:extLst>
            </p:cNvPr>
            <p:cNvSpPr/>
            <p:nvPr/>
          </p:nvSpPr>
          <p:spPr>
            <a:xfrm>
              <a:off x="4297070" y="1337177"/>
              <a:ext cx="3397843" cy="313765"/>
            </a:xfrm>
            <a:prstGeom prst="rect">
              <a:avLst/>
            </a:prstGeom>
            <a:solidFill>
              <a:srgbClr val="FF5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Create a Web API with Visual Studio</a:t>
              </a:r>
            </a:p>
          </p:txBody>
        </p:sp>
        <p:sp>
          <p:nvSpPr>
            <p:cNvPr id="42" name="Rectangle 41">
              <a:extLst>
                <a:ext uri="{FF2B5EF4-FFF2-40B4-BE49-F238E27FC236}">
                  <a16:creationId xmlns:a16="http://schemas.microsoft.com/office/drawing/2014/main" id="{EC100082-3044-4499-AE64-C5BEC25ECA89}"/>
                </a:ext>
              </a:extLst>
            </p:cNvPr>
            <p:cNvSpPr/>
            <p:nvPr/>
          </p:nvSpPr>
          <p:spPr>
            <a:xfrm>
              <a:off x="4297071" y="1650942"/>
              <a:ext cx="3389282" cy="1200329"/>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hands-on tutorial you will use Visual Studio and Postman tools to create and test an API for managing TODO items.</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Create a web API project.</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Add a model class and a database context.</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Scaffold a controller with CRUD methods.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Configure routing, URL paths, and return values.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Call the web API with Postman.</a:t>
              </a:r>
            </a:p>
            <a:p>
              <a:pPr algn="r"/>
              <a:r>
                <a:rPr lang="en-US" sz="800">
                  <a:hlinkClick r:id="rId6"/>
                </a:rPr>
                <a:t>Launch</a:t>
              </a:r>
              <a:endParaRPr lang="en-US" sz="800"/>
            </a:p>
          </p:txBody>
        </p:sp>
        <p:grpSp>
          <p:nvGrpSpPr>
            <p:cNvPr id="100" name="Group 99">
              <a:extLst>
                <a:ext uri="{FF2B5EF4-FFF2-40B4-BE49-F238E27FC236}">
                  <a16:creationId xmlns:a16="http://schemas.microsoft.com/office/drawing/2014/main" id="{24FAD275-3BA6-402F-8E54-C03DEA211BE6}"/>
                </a:ext>
              </a:extLst>
            </p:cNvPr>
            <p:cNvGrpSpPr/>
            <p:nvPr/>
          </p:nvGrpSpPr>
          <p:grpSpPr>
            <a:xfrm>
              <a:off x="4306857" y="1344879"/>
              <a:ext cx="313765" cy="313765"/>
              <a:chOff x="3843589" y="2551983"/>
              <a:chExt cx="313765" cy="313765"/>
            </a:xfrm>
          </p:grpSpPr>
          <p:sp>
            <p:nvSpPr>
              <p:cNvPr id="101" name="Rectangle 100">
                <a:extLst>
                  <a:ext uri="{FF2B5EF4-FFF2-40B4-BE49-F238E27FC236}">
                    <a16:creationId xmlns:a16="http://schemas.microsoft.com/office/drawing/2014/main" id="{24EC8750-0CA5-4664-9E73-0121E7F42406}"/>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93D9F6B1-5E89-4273-B2B0-8CBADA0087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sp>
          <p:nvSpPr>
            <p:cNvPr id="26" name="TextBox 25">
              <a:extLst>
                <a:ext uri="{FF2B5EF4-FFF2-40B4-BE49-F238E27FC236}">
                  <a16:creationId xmlns:a16="http://schemas.microsoft.com/office/drawing/2014/main" id="{3730DF0E-27D3-4011-B76B-B95278D4B1F7}"/>
                </a:ext>
              </a:extLst>
            </p:cNvPr>
            <p:cNvSpPr txBox="1"/>
            <p:nvPr/>
          </p:nvSpPr>
          <p:spPr>
            <a:xfrm>
              <a:off x="7322181" y="1344722"/>
              <a:ext cx="365760" cy="313764"/>
            </a:xfrm>
            <a:prstGeom prst="rect">
              <a:avLst/>
            </a:prstGeom>
            <a:noFill/>
          </p:spPr>
          <p:txBody>
            <a:bodyPr wrap="none" lIns="0" tIns="0" bIns="0" rtlCol="0" anchor="ctr">
              <a:noAutofit/>
            </a:bodyPr>
            <a:lstStyle/>
            <a:p>
              <a:pPr algn="r"/>
              <a:r>
                <a:rPr lang="en-US" sz="900" b="1">
                  <a:solidFill>
                    <a:schemeClr val="lt1"/>
                  </a:solidFill>
                </a:rPr>
                <a:t>2h</a:t>
              </a:r>
            </a:p>
          </p:txBody>
        </p:sp>
      </p:grpSp>
      <p:grpSp>
        <p:nvGrpSpPr>
          <p:cNvPr id="61" name="Group 60">
            <a:extLst>
              <a:ext uri="{FF2B5EF4-FFF2-40B4-BE49-F238E27FC236}">
                <a16:creationId xmlns:a16="http://schemas.microsoft.com/office/drawing/2014/main" id="{25EC702A-692B-4067-A202-B30858BFADB4}"/>
              </a:ext>
            </a:extLst>
          </p:cNvPr>
          <p:cNvGrpSpPr/>
          <p:nvPr/>
        </p:nvGrpSpPr>
        <p:grpSpPr>
          <a:xfrm>
            <a:off x="324791" y="1314687"/>
            <a:ext cx="3390483" cy="1395951"/>
            <a:chOff x="754030" y="1317699"/>
            <a:chExt cx="3390483" cy="1395951"/>
          </a:xfrm>
        </p:grpSpPr>
        <p:sp>
          <p:nvSpPr>
            <p:cNvPr id="62" name="Rectangle 61">
              <a:extLst>
                <a:ext uri="{FF2B5EF4-FFF2-40B4-BE49-F238E27FC236}">
                  <a16:creationId xmlns:a16="http://schemas.microsoft.com/office/drawing/2014/main" id="{163D9CA7-45F3-4EE0-B211-FC5C2BC5FBE7}"/>
                </a:ext>
              </a:extLst>
            </p:cNvPr>
            <p:cNvSpPr/>
            <p:nvPr/>
          </p:nvSpPr>
          <p:spPr>
            <a:xfrm>
              <a:off x="754031" y="1322667"/>
              <a:ext cx="3390482"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Taking First Steps with C#</a:t>
              </a:r>
            </a:p>
          </p:txBody>
        </p:sp>
        <p:sp>
          <p:nvSpPr>
            <p:cNvPr id="63" name="Rectangle 62">
              <a:extLst>
                <a:ext uri="{FF2B5EF4-FFF2-40B4-BE49-F238E27FC236}">
                  <a16:creationId xmlns:a16="http://schemas.microsoft.com/office/drawing/2014/main" id="{92E95DF0-1C5A-4B8C-BECC-6857C3F16AE0}"/>
                </a:ext>
              </a:extLst>
            </p:cNvPr>
            <p:cNvSpPr/>
            <p:nvPr/>
          </p:nvSpPr>
          <p:spPr>
            <a:xfrm>
              <a:off x="754030" y="1636432"/>
              <a:ext cx="3383620"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learning path you will learn the basic syntax and thought processes required to build simple applications using C# including:</a:t>
              </a:r>
            </a:p>
            <a:p>
              <a:endParaRPr lang="en-US" sz="800">
                <a:latin typeface="Segoe UI Light" panose="020B0502040204020203" pitchFamily="34" charset="0"/>
                <a:cs typeface="Segoe UI Light" panose="020B0502040204020203" pitchFamily="34" charset="0"/>
              </a:endParaRPr>
            </a:p>
            <a:p>
              <a:pPr marL="115888" indent="-115888">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Write your first lines of C# code</a:t>
              </a:r>
            </a:p>
            <a:p>
              <a:pPr marL="115888" indent="-115888">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Store and manipulate data to modify its type and appearance</a:t>
              </a:r>
            </a:p>
            <a:p>
              <a:pPr marL="115888" indent="-115888">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Execute built-in functionality available from libraries of code</a:t>
              </a:r>
            </a:p>
            <a:p>
              <a:pPr marL="115888" indent="-115888">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Add logic to your code to enable complex business functionality</a:t>
              </a:r>
            </a:p>
            <a:p>
              <a:pPr algn="r"/>
              <a:r>
                <a:rPr lang="en-US" sz="800">
                  <a:hlinkClick r:id="rId7"/>
                </a:rPr>
                <a:t>Launch</a:t>
              </a:r>
              <a:endParaRPr lang="en-US" sz="800"/>
            </a:p>
          </p:txBody>
        </p:sp>
        <p:sp>
          <p:nvSpPr>
            <p:cNvPr id="64" name="TextBox 63">
              <a:extLst>
                <a:ext uri="{FF2B5EF4-FFF2-40B4-BE49-F238E27FC236}">
                  <a16:creationId xmlns:a16="http://schemas.microsoft.com/office/drawing/2014/main" id="{2966F067-6B39-46C3-92CC-E44ADD69A453}"/>
                </a:ext>
              </a:extLst>
            </p:cNvPr>
            <p:cNvSpPr txBox="1"/>
            <p:nvPr/>
          </p:nvSpPr>
          <p:spPr>
            <a:xfrm>
              <a:off x="3775807" y="1320026"/>
              <a:ext cx="365760" cy="313764"/>
            </a:xfrm>
            <a:prstGeom prst="rect">
              <a:avLst/>
            </a:prstGeom>
            <a:noFill/>
          </p:spPr>
          <p:txBody>
            <a:bodyPr wrap="none" lIns="0" tIns="0" bIns="0" rtlCol="0" anchor="ctr">
              <a:noAutofit/>
            </a:bodyPr>
            <a:lstStyle/>
            <a:p>
              <a:pPr algn="r"/>
              <a:r>
                <a:rPr lang="en-US" sz="900" b="1">
                  <a:solidFill>
                    <a:schemeClr val="lt1"/>
                  </a:solidFill>
                </a:rPr>
                <a:t>4 h</a:t>
              </a:r>
            </a:p>
          </p:txBody>
        </p:sp>
        <p:grpSp>
          <p:nvGrpSpPr>
            <p:cNvPr id="65" name="Group 64">
              <a:extLst>
                <a:ext uri="{FF2B5EF4-FFF2-40B4-BE49-F238E27FC236}">
                  <a16:creationId xmlns:a16="http://schemas.microsoft.com/office/drawing/2014/main" id="{F47B64CD-578D-40C4-91C1-E47499799824}"/>
                </a:ext>
              </a:extLst>
            </p:cNvPr>
            <p:cNvGrpSpPr/>
            <p:nvPr/>
          </p:nvGrpSpPr>
          <p:grpSpPr>
            <a:xfrm>
              <a:off x="759773" y="1317699"/>
              <a:ext cx="313765" cy="313765"/>
              <a:chOff x="769298" y="1336749"/>
              <a:chExt cx="313765" cy="313765"/>
            </a:xfrm>
          </p:grpSpPr>
          <p:sp>
            <p:nvSpPr>
              <p:cNvPr id="66" name="Rectangle 65">
                <a:extLst>
                  <a:ext uri="{FF2B5EF4-FFF2-40B4-BE49-F238E27FC236}">
                    <a16:creationId xmlns:a16="http://schemas.microsoft.com/office/drawing/2014/main" id="{519F9F5C-139B-4F63-8600-FBEFEC59C213}"/>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A33F2E82-9AA7-4E3F-B6DB-72FB69462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421" y="1389591"/>
                <a:ext cx="213050" cy="213050"/>
              </a:xfrm>
              <a:prstGeom prst="rect">
                <a:avLst/>
              </a:prstGeom>
              <a:noFill/>
            </p:spPr>
          </p:pic>
        </p:grpSp>
      </p:grpSp>
      <p:grpSp>
        <p:nvGrpSpPr>
          <p:cNvPr id="51" name="Group 50">
            <a:extLst>
              <a:ext uri="{FF2B5EF4-FFF2-40B4-BE49-F238E27FC236}">
                <a16:creationId xmlns:a16="http://schemas.microsoft.com/office/drawing/2014/main" id="{0D16FA34-9A1A-44A5-8981-878C00C4B4FE}"/>
              </a:ext>
            </a:extLst>
          </p:cNvPr>
          <p:cNvGrpSpPr/>
          <p:nvPr/>
        </p:nvGrpSpPr>
        <p:grpSpPr>
          <a:xfrm>
            <a:off x="4397283" y="1291446"/>
            <a:ext cx="3397843" cy="1411302"/>
            <a:chOff x="4297070" y="4544188"/>
            <a:chExt cx="3397843" cy="1411302"/>
          </a:xfrm>
        </p:grpSpPr>
        <p:sp>
          <p:nvSpPr>
            <p:cNvPr id="54" name="Rectangle 53">
              <a:extLst>
                <a:ext uri="{FF2B5EF4-FFF2-40B4-BE49-F238E27FC236}">
                  <a16:creationId xmlns:a16="http://schemas.microsoft.com/office/drawing/2014/main" id="{AD87C039-AD4A-4C8E-8D41-D7AD12750F6B}"/>
                </a:ext>
              </a:extLst>
            </p:cNvPr>
            <p:cNvSpPr/>
            <p:nvPr/>
          </p:nvSpPr>
          <p:spPr>
            <a:xfrm>
              <a:off x="4297070" y="4564508"/>
              <a:ext cx="3397843" cy="313765"/>
            </a:xfrm>
            <a:prstGeom prst="rect">
              <a:avLst/>
            </a:prstGeom>
            <a:solidFill>
              <a:srgbClr val="FF9B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What are API’s and RESTful APIs</a:t>
              </a:r>
            </a:p>
          </p:txBody>
        </p:sp>
        <p:sp>
          <p:nvSpPr>
            <p:cNvPr id="55" name="Rectangle 54">
              <a:extLst>
                <a:ext uri="{FF2B5EF4-FFF2-40B4-BE49-F238E27FC236}">
                  <a16:creationId xmlns:a16="http://schemas.microsoft.com/office/drawing/2014/main" id="{36318EC8-2676-4B43-B3C1-23B172CA43FC}"/>
                </a:ext>
              </a:extLst>
            </p:cNvPr>
            <p:cNvSpPr/>
            <p:nvPr/>
          </p:nvSpPr>
          <p:spPr>
            <a:xfrm>
              <a:off x="4297071" y="4878272"/>
              <a:ext cx="3389282"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What is an API: Easy explained what are APIs using a restaurant example</a:t>
              </a:r>
            </a:p>
            <a:p>
              <a:pPr algn="r"/>
              <a:r>
                <a:rPr lang="en-US" sz="800">
                  <a:hlinkClick r:id="rId9"/>
                </a:rPr>
                <a:t>Launch What is an API</a:t>
              </a:r>
              <a:endParaRPr lang="en-US" sz="800"/>
            </a:p>
            <a:p>
              <a:endParaRPr lang="en-US" sz="800">
                <a:latin typeface="Segoe UI Light" panose="020B0502040204020203" pitchFamily="34" charset="0"/>
                <a:cs typeface="Segoe UI Light" panose="020B0502040204020203" pitchFamily="34" charset="0"/>
              </a:endParaRPr>
            </a:p>
            <a:p>
              <a:r>
                <a:rPr lang="en-US" sz="800">
                  <a:latin typeface="Segoe UI Light" panose="020B0502040204020203" pitchFamily="34" charset="0"/>
                  <a:cs typeface="Segoe UI Light" panose="020B0502040204020203" pitchFamily="34" charset="0"/>
                </a:rPr>
                <a:t>Overview of a REST API</a:t>
              </a:r>
            </a:p>
            <a:p>
              <a:pPr algn="r"/>
              <a:r>
                <a:rPr lang="en-US" sz="800">
                  <a:hlinkClick r:id="rId10"/>
                </a:rPr>
                <a:t>Launch What is a RESTful API</a:t>
              </a:r>
              <a:endParaRPr lang="en-US" sz="800"/>
            </a:p>
            <a:p>
              <a:endParaRPr lang="en-US" sz="800">
                <a:latin typeface="Segoe UI Light" panose="020B0502040204020203" pitchFamily="34" charset="0"/>
                <a:cs typeface="Segoe UI Light" panose="020B0502040204020203" pitchFamily="34" charset="0"/>
              </a:endParaRPr>
            </a:p>
            <a:p>
              <a:r>
                <a:rPr lang="en-US" sz="800">
                  <a:latin typeface="Segoe UI Light" panose="020B0502040204020203" pitchFamily="34" charset="0"/>
                  <a:cs typeface="Segoe UI Light" panose="020B0502040204020203" pitchFamily="34" charset="0"/>
                </a:rPr>
                <a:t>NOTE: You can find more on What is an API / What is REST on YouTube so feel free to search more on these topics if time permits.</a:t>
              </a:r>
            </a:p>
          </p:txBody>
        </p:sp>
        <p:sp>
          <p:nvSpPr>
            <p:cNvPr id="56" name="TextBox 55">
              <a:extLst>
                <a:ext uri="{FF2B5EF4-FFF2-40B4-BE49-F238E27FC236}">
                  <a16:creationId xmlns:a16="http://schemas.microsoft.com/office/drawing/2014/main" id="{669EA16F-DCD4-463B-9452-C827788DD8E7}"/>
                </a:ext>
              </a:extLst>
            </p:cNvPr>
            <p:cNvSpPr txBox="1"/>
            <p:nvPr/>
          </p:nvSpPr>
          <p:spPr>
            <a:xfrm>
              <a:off x="7320592" y="4544188"/>
              <a:ext cx="365760" cy="313764"/>
            </a:xfrm>
            <a:prstGeom prst="rect">
              <a:avLst/>
            </a:prstGeom>
            <a:noFill/>
          </p:spPr>
          <p:txBody>
            <a:bodyPr wrap="none" lIns="0" tIns="0" bIns="0" rtlCol="0" anchor="ctr">
              <a:noAutofit/>
            </a:bodyPr>
            <a:lstStyle/>
            <a:p>
              <a:pPr algn="r"/>
              <a:r>
                <a:rPr lang="en-US" sz="900" b="1">
                  <a:solidFill>
                    <a:schemeClr val="lt1"/>
                  </a:solidFill>
                </a:rPr>
                <a:t>6min and 18min</a:t>
              </a:r>
            </a:p>
          </p:txBody>
        </p:sp>
        <p:pic>
          <p:nvPicPr>
            <p:cNvPr id="57" name="Picture 56">
              <a:extLst>
                <a:ext uri="{FF2B5EF4-FFF2-40B4-BE49-F238E27FC236}">
                  <a16:creationId xmlns:a16="http://schemas.microsoft.com/office/drawing/2014/main" id="{E17394BC-CE4D-4E1B-ABA6-8E693174F1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0980" y="4597779"/>
              <a:ext cx="213050" cy="215444"/>
            </a:xfrm>
            <a:prstGeom prst="rect">
              <a:avLst/>
            </a:prstGeom>
            <a:noFill/>
          </p:spPr>
        </p:pic>
      </p:grpSp>
      <p:grpSp>
        <p:nvGrpSpPr>
          <p:cNvPr id="68" name="Group 67">
            <a:extLst>
              <a:ext uri="{FF2B5EF4-FFF2-40B4-BE49-F238E27FC236}">
                <a16:creationId xmlns:a16="http://schemas.microsoft.com/office/drawing/2014/main" id="{DA4AA0B2-94B4-4F81-82A2-409D47917FC6}"/>
              </a:ext>
            </a:extLst>
          </p:cNvPr>
          <p:cNvGrpSpPr/>
          <p:nvPr/>
        </p:nvGrpSpPr>
        <p:grpSpPr>
          <a:xfrm>
            <a:off x="7715906" y="2654725"/>
            <a:ext cx="3325372" cy="313764"/>
            <a:chOff x="4360980" y="4544188"/>
            <a:chExt cx="3325372" cy="313764"/>
          </a:xfrm>
        </p:grpSpPr>
        <p:sp>
          <p:nvSpPr>
            <p:cNvPr id="71" name="TextBox 70">
              <a:extLst>
                <a:ext uri="{FF2B5EF4-FFF2-40B4-BE49-F238E27FC236}">
                  <a16:creationId xmlns:a16="http://schemas.microsoft.com/office/drawing/2014/main" id="{5401C3EB-792B-4BDA-98B6-9EADB40D7C45}"/>
                </a:ext>
              </a:extLst>
            </p:cNvPr>
            <p:cNvSpPr txBox="1"/>
            <p:nvPr/>
          </p:nvSpPr>
          <p:spPr>
            <a:xfrm>
              <a:off x="7320592" y="4544188"/>
              <a:ext cx="365760" cy="313764"/>
            </a:xfrm>
            <a:prstGeom prst="rect">
              <a:avLst/>
            </a:prstGeom>
            <a:noFill/>
          </p:spPr>
          <p:txBody>
            <a:bodyPr wrap="none" lIns="0" tIns="0" bIns="0" rtlCol="0" anchor="ctr">
              <a:noAutofit/>
            </a:bodyPr>
            <a:lstStyle/>
            <a:p>
              <a:pPr algn="r"/>
              <a:r>
                <a:rPr lang="en-US" sz="900" b="1">
                  <a:solidFill>
                    <a:schemeClr val="lt1"/>
                  </a:solidFill>
                </a:rPr>
                <a:t>18min</a:t>
              </a:r>
            </a:p>
          </p:txBody>
        </p:sp>
        <p:pic>
          <p:nvPicPr>
            <p:cNvPr id="72" name="Picture 71">
              <a:extLst>
                <a:ext uri="{FF2B5EF4-FFF2-40B4-BE49-F238E27FC236}">
                  <a16:creationId xmlns:a16="http://schemas.microsoft.com/office/drawing/2014/main" id="{67CC4C7C-481B-4175-81DF-229D536521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0980" y="4597779"/>
              <a:ext cx="213050" cy="215444"/>
            </a:xfrm>
            <a:prstGeom prst="rect">
              <a:avLst/>
            </a:prstGeom>
            <a:noFill/>
          </p:spPr>
        </p:pic>
      </p:grpSp>
      <p:grpSp>
        <p:nvGrpSpPr>
          <p:cNvPr id="73" name="Group 72">
            <a:extLst>
              <a:ext uri="{FF2B5EF4-FFF2-40B4-BE49-F238E27FC236}">
                <a16:creationId xmlns:a16="http://schemas.microsoft.com/office/drawing/2014/main" id="{C8C511EC-891D-4F0B-B9BE-240D5621266C}"/>
              </a:ext>
            </a:extLst>
          </p:cNvPr>
          <p:cNvGrpSpPr/>
          <p:nvPr/>
        </p:nvGrpSpPr>
        <p:grpSpPr>
          <a:xfrm>
            <a:off x="4366948" y="4401559"/>
            <a:ext cx="3397843" cy="795749"/>
            <a:chOff x="4297070" y="4544188"/>
            <a:chExt cx="3397843" cy="795749"/>
          </a:xfrm>
        </p:grpSpPr>
        <p:sp>
          <p:nvSpPr>
            <p:cNvPr id="74" name="Rectangle 73">
              <a:extLst>
                <a:ext uri="{FF2B5EF4-FFF2-40B4-BE49-F238E27FC236}">
                  <a16:creationId xmlns:a16="http://schemas.microsoft.com/office/drawing/2014/main" id="{2808DCE3-3C43-478D-9016-A7E0B3E09CAE}"/>
                </a:ext>
              </a:extLst>
            </p:cNvPr>
            <p:cNvSpPr/>
            <p:nvPr/>
          </p:nvSpPr>
          <p:spPr>
            <a:xfrm>
              <a:off x="4297070" y="4564508"/>
              <a:ext cx="3397843" cy="313765"/>
            </a:xfrm>
            <a:prstGeom prst="rect">
              <a:avLst/>
            </a:prstGeom>
            <a:solidFill>
              <a:srgbClr val="FF9B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Getting Started with EF Core</a:t>
              </a:r>
            </a:p>
          </p:txBody>
        </p:sp>
        <p:sp>
          <p:nvSpPr>
            <p:cNvPr id="75" name="Rectangle 74">
              <a:extLst>
                <a:ext uri="{FF2B5EF4-FFF2-40B4-BE49-F238E27FC236}">
                  <a16:creationId xmlns:a16="http://schemas.microsoft.com/office/drawing/2014/main" id="{5DF43759-05CD-4020-AFAA-1CF7DED6E876}"/>
                </a:ext>
              </a:extLst>
            </p:cNvPr>
            <p:cNvSpPr/>
            <p:nvPr/>
          </p:nvSpPr>
          <p:spPr>
            <a:xfrm>
              <a:off x="4297071" y="4878272"/>
              <a:ext cx="3389282"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Entity Framework Core 101. Explanation of what EF Core is and what it can be used for.</a:t>
              </a:r>
            </a:p>
            <a:p>
              <a:pPr algn="r"/>
              <a:r>
                <a:rPr lang="en-US" sz="800">
                  <a:hlinkClick r:id="rId11"/>
                </a:rPr>
                <a:t>Launch</a:t>
              </a:r>
              <a:endParaRPr lang="en-US" sz="800"/>
            </a:p>
          </p:txBody>
        </p:sp>
        <p:sp>
          <p:nvSpPr>
            <p:cNvPr id="76" name="TextBox 75">
              <a:extLst>
                <a:ext uri="{FF2B5EF4-FFF2-40B4-BE49-F238E27FC236}">
                  <a16:creationId xmlns:a16="http://schemas.microsoft.com/office/drawing/2014/main" id="{B8418CEA-62C5-4EFB-9FC7-A9D8AFBDEDF2}"/>
                </a:ext>
              </a:extLst>
            </p:cNvPr>
            <p:cNvSpPr txBox="1"/>
            <p:nvPr/>
          </p:nvSpPr>
          <p:spPr>
            <a:xfrm>
              <a:off x="7320592" y="4544188"/>
              <a:ext cx="365760" cy="313764"/>
            </a:xfrm>
            <a:prstGeom prst="rect">
              <a:avLst/>
            </a:prstGeom>
            <a:noFill/>
          </p:spPr>
          <p:txBody>
            <a:bodyPr wrap="none" lIns="0" tIns="0" bIns="0" rtlCol="0" anchor="ctr">
              <a:noAutofit/>
            </a:bodyPr>
            <a:lstStyle/>
            <a:p>
              <a:pPr algn="r"/>
              <a:r>
                <a:rPr lang="en-US" sz="900" b="1">
                  <a:solidFill>
                    <a:schemeClr val="lt1"/>
                  </a:solidFill>
                </a:rPr>
                <a:t>13min</a:t>
              </a:r>
            </a:p>
          </p:txBody>
        </p:sp>
        <p:pic>
          <p:nvPicPr>
            <p:cNvPr id="77" name="Picture 76">
              <a:extLst>
                <a:ext uri="{FF2B5EF4-FFF2-40B4-BE49-F238E27FC236}">
                  <a16:creationId xmlns:a16="http://schemas.microsoft.com/office/drawing/2014/main" id="{674F8F45-B109-4608-8357-2020B274B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0980" y="4597779"/>
              <a:ext cx="213050" cy="215444"/>
            </a:xfrm>
            <a:prstGeom prst="rect">
              <a:avLst/>
            </a:prstGeom>
            <a:noFill/>
          </p:spPr>
        </p:pic>
      </p:grpSp>
    </p:spTree>
    <p:extLst>
      <p:ext uri="{BB962C8B-B14F-4D97-AF65-F5344CB8AC3E}">
        <p14:creationId xmlns:p14="http://schemas.microsoft.com/office/powerpoint/2010/main" val="2563211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75D44A8-D0B6-42F8-B836-91216F1E59FB}"/>
              </a:ext>
            </a:extLst>
          </p:cNvPr>
          <p:cNvSpPr/>
          <p:nvPr/>
        </p:nvSpPr>
        <p:spPr>
          <a:xfrm>
            <a:off x="2114053" y="1071332"/>
            <a:ext cx="3536772"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Angular</a:t>
            </a:r>
          </a:p>
        </p:txBody>
      </p:sp>
      <p:grpSp>
        <p:nvGrpSpPr>
          <p:cNvPr id="111" name="Group 110">
            <a:extLst>
              <a:ext uri="{FF2B5EF4-FFF2-40B4-BE49-F238E27FC236}">
                <a16:creationId xmlns:a16="http://schemas.microsoft.com/office/drawing/2014/main" id="{425164B9-5653-4C42-BEF0-788A137C98BE}"/>
              </a:ext>
            </a:extLst>
          </p:cNvPr>
          <p:cNvGrpSpPr/>
          <p:nvPr/>
        </p:nvGrpSpPr>
        <p:grpSpPr>
          <a:xfrm>
            <a:off x="2185363" y="2698949"/>
            <a:ext cx="3397843" cy="1392928"/>
            <a:chOff x="4315711" y="2360656"/>
            <a:chExt cx="3397843" cy="1392928"/>
          </a:xfrm>
        </p:grpSpPr>
        <p:sp>
          <p:nvSpPr>
            <p:cNvPr id="89" name="Rectangle 88">
              <a:extLst>
                <a:ext uri="{FF2B5EF4-FFF2-40B4-BE49-F238E27FC236}">
                  <a16:creationId xmlns:a16="http://schemas.microsoft.com/office/drawing/2014/main" id="{078F31D0-62EE-4A66-9EE1-7285B54EF505}"/>
                </a:ext>
              </a:extLst>
            </p:cNvPr>
            <p:cNvSpPr/>
            <p:nvPr/>
          </p:nvSpPr>
          <p:spPr>
            <a:xfrm>
              <a:off x="4315711" y="2362602"/>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Build the Tour of Heroes Application</a:t>
              </a:r>
            </a:p>
          </p:txBody>
        </p:sp>
        <p:sp>
          <p:nvSpPr>
            <p:cNvPr id="90" name="Rectangle 89">
              <a:extLst>
                <a:ext uri="{FF2B5EF4-FFF2-40B4-BE49-F238E27FC236}">
                  <a16:creationId xmlns:a16="http://schemas.microsoft.com/office/drawing/2014/main" id="{DF3591D3-E1B3-428C-BCBB-0507F713A2D2}"/>
                </a:ext>
              </a:extLst>
            </p:cNvPr>
            <p:cNvSpPr/>
            <p:nvPr/>
          </p:nvSpPr>
          <p:spPr>
            <a:xfrm>
              <a:off x="4315711" y="2676366"/>
              <a:ext cx="3397843"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comprehensive hands-on tutorial provides an introduction to the fundamentals of Angular. It shows you how to set up your local development environment and develop an app using the Angular CLI tool. You will build an app that has many of the features you'd expect to find in a data-driven application. It acquires and displays a list of heroes, edits a selected hero's detail, and navigates among different views of heroic data.</a:t>
              </a:r>
            </a:p>
            <a:p>
              <a:pPr algn="r"/>
              <a:r>
                <a:rPr lang="en-US" sz="800">
                  <a:hlinkClick r:id="rId2"/>
                </a:rPr>
                <a:t>Launch Tutorial</a:t>
              </a:r>
              <a:endParaRPr lang="en-US" sz="800"/>
            </a:p>
            <a:p>
              <a:pPr algn="r"/>
              <a:r>
                <a:rPr lang="en-US" sz="800">
                  <a:hlinkClick r:id="rId3"/>
                </a:rPr>
                <a:t>Launch Video Walkthrough</a:t>
              </a:r>
              <a:endParaRPr lang="en-US" sz="800"/>
            </a:p>
          </p:txBody>
        </p:sp>
        <p:sp>
          <p:nvSpPr>
            <p:cNvPr id="91" name="TextBox 90">
              <a:extLst>
                <a:ext uri="{FF2B5EF4-FFF2-40B4-BE49-F238E27FC236}">
                  <a16:creationId xmlns:a16="http://schemas.microsoft.com/office/drawing/2014/main" id="{2087AEB1-D4D1-46CE-A28F-3F566617B194}"/>
                </a:ext>
              </a:extLst>
            </p:cNvPr>
            <p:cNvSpPr txBox="1"/>
            <p:nvPr/>
          </p:nvSpPr>
          <p:spPr>
            <a:xfrm>
              <a:off x="7340822" y="2360656"/>
              <a:ext cx="365760" cy="313764"/>
            </a:xfrm>
            <a:prstGeom prst="rect">
              <a:avLst/>
            </a:prstGeom>
            <a:noFill/>
          </p:spPr>
          <p:txBody>
            <a:bodyPr wrap="none" lIns="0" tIns="0" bIns="0" rtlCol="0" anchor="ctr">
              <a:noAutofit/>
            </a:bodyPr>
            <a:lstStyle/>
            <a:p>
              <a:pPr algn="r"/>
              <a:r>
                <a:rPr lang="en-US" sz="900" b="1">
                  <a:solidFill>
                    <a:schemeClr val="lt1"/>
                  </a:solidFill>
                </a:rPr>
                <a:t>8h</a:t>
              </a:r>
            </a:p>
          </p:txBody>
        </p:sp>
        <p:grpSp>
          <p:nvGrpSpPr>
            <p:cNvPr id="92" name="Group 91">
              <a:extLst>
                <a:ext uri="{FF2B5EF4-FFF2-40B4-BE49-F238E27FC236}">
                  <a16:creationId xmlns:a16="http://schemas.microsoft.com/office/drawing/2014/main" id="{A40F807D-7D1C-47A2-B997-CAAF1984E518}"/>
                </a:ext>
              </a:extLst>
            </p:cNvPr>
            <p:cNvGrpSpPr/>
            <p:nvPr/>
          </p:nvGrpSpPr>
          <p:grpSpPr>
            <a:xfrm>
              <a:off x="4315711" y="2360813"/>
              <a:ext cx="313765" cy="313765"/>
              <a:chOff x="3843589" y="2551983"/>
              <a:chExt cx="313765" cy="313765"/>
            </a:xfrm>
          </p:grpSpPr>
          <p:sp>
            <p:nvSpPr>
              <p:cNvPr id="93" name="Rectangle 92">
                <a:extLst>
                  <a:ext uri="{FF2B5EF4-FFF2-40B4-BE49-F238E27FC236}">
                    <a16:creationId xmlns:a16="http://schemas.microsoft.com/office/drawing/2014/main" id="{8C5ADEA7-FF59-407E-BD6F-E5BDD4DD903D}"/>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D3583EEC-0088-46BE-A7F6-33CFA1490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a:ln>
                <a:noFill/>
              </a:ln>
            </p:spPr>
          </p:pic>
        </p:grpSp>
      </p:grpSp>
      <p:grpSp>
        <p:nvGrpSpPr>
          <p:cNvPr id="109" name="Group 108">
            <a:extLst>
              <a:ext uri="{FF2B5EF4-FFF2-40B4-BE49-F238E27FC236}">
                <a16:creationId xmlns:a16="http://schemas.microsoft.com/office/drawing/2014/main" id="{69037E8E-9A04-4D7A-9FBA-2B5B4193ED7F}"/>
              </a:ext>
            </a:extLst>
          </p:cNvPr>
          <p:cNvGrpSpPr/>
          <p:nvPr/>
        </p:nvGrpSpPr>
        <p:grpSpPr>
          <a:xfrm>
            <a:off x="2179530" y="1492589"/>
            <a:ext cx="3403676" cy="900485"/>
            <a:chOff x="4309878" y="1335197"/>
            <a:chExt cx="3403676" cy="900485"/>
          </a:xfrm>
        </p:grpSpPr>
        <p:sp>
          <p:nvSpPr>
            <p:cNvPr id="83" name="Rectangle 82">
              <a:extLst>
                <a:ext uri="{FF2B5EF4-FFF2-40B4-BE49-F238E27FC236}">
                  <a16:creationId xmlns:a16="http://schemas.microsoft.com/office/drawing/2014/main" id="{A68DA970-E3A9-4AF3-9DA1-B368A7533EF2}"/>
                </a:ext>
              </a:extLst>
            </p:cNvPr>
            <p:cNvSpPr/>
            <p:nvPr/>
          </p:nvSpPr>
          <p:spPr>
            <a:xfrm>
              <a:off x="4315711" y="1337143"/>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Understand Angular Fundamentals</a:t>
              </a:r>
            </a:p>
          </p:txBody>
        </p:sp>
        <p:sp>
          <p:nvSpPr>
            <p:cNvPr id="84" name="Rectangle 83">
              <a:extLst>
                <a:ext uri="{FF2B5EF4-FFF2-40B4-BE49-F238E27FC236}">
                  <a16:creationId xmlns:a16="http://schemas.microsoft.com/office/drawing/2014/main" id="{DCE9B1CE-01CD-46F2-A7D1-3D33AABC08F4}"/>
                </a:ext>
              </a:extLst>
            </p:cNvPr>
            <p:cNvSpPr/>
            <p:nvPr/>
          </p:nvSpPr>
          <p:spPr>
            <a:xfrm>
              <a:off x="4315711" y="1650907"/>
              <a:ext cx="3397843" cy="58477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course provides a high level overview of Angular to assist you in either understanding Angular better for your own development, or learning when to use Angular vs. other front end frameworks.</a:t>
              </a:r>
            </a:p>
            <a:p>
              <a:pPr algn="r"/>
              <a:r>
                <a:rPr lang="en-US" sz="800">
                  <a:hlinkClick r:id="rId5"/>
                </a:rPr>
                <a:t>Launch</a:t>
              </a:r>
              <a:endParaRPr lang="en-US" sz="800"/>
            </a:p>
          </p:txBody>
        </p:sp>
        <p:sp>
          <p:nvSpPr>
            <p:cNvPr id="85" name="TextBox 84">
              <a:extLst>
                <a:ext uri="{FF2B5EF4-FFF2-40B4-BE49-F238E27FC236}">
                  <a16:creationId xmlns:a16="http://schemas.microsoft.com/office/drawing/2014/main" id="{DD8AF866-D6EB-4D5B-A381-88716BBB9F02}"/>
                </a:ext>
              </a:extLst>
            </p:cNvPr>
            <p:cNvSpPr txBox="1"/>
            <p:nvPr/>
          </p:nvSpPr>
          <p:spPr>
            <a:xfrm>
              <a:off x="7340822" y="1335197"/>
              <a:ext cx="365760" cy="313764"/>
            </a:xfrm>
            <a:prstGeom prst="rect">
              <a:avLst/>
            </a:prstGeom>
            <a:noFill/>
          </p:spPr>
          <p:txBody>
            <a:bodyPr wrap="none" lIns="0" tIns="0" bIns="0" rtlCol="0" anchor="ctr">
              <a:noAutofit/>
            </a:bodyPr>
            <a:lstStyle/>
            <a:p>
              <a:pPr algn="r"/>
              <a:r>
                <a:rPr lang="en-US" sz="900" b="1">
                  <a:solidFill>
                    <a:schemeClr val="lt1"/>
                  </a:solidFill>
                </a:rPr>
                <a:t>1h</a:t>
              </a:r>
            </a:p>
          </p:txBody>
        </p:sp>
        <p:grpSp>
          <p:nvGrpSpPr>
            <p:cNvPr id="103" name="Group 102">
              <a:extLst>
                <a:ext uri="{FF2B5EF4-FFF2-40B4-BE49-F238E27FC236}">
                  <a16:creationId xmlns:a16="http://schemas.microsoft.com/office/drawing/2014/main" id="{41637B69-534F-46D6-8526-D7DA418B1F45}"/>
                </a:ext>
              </a:extLst>
            </p:cNvPr>
            <p:cNvGrpSpPr/>
            <p:nvPr/>
          </p:nvGrpSpPr>
          <p:grpSpPr>
            <a:xfrm>
              <a:off x="4309878" y="1336301"/>
              <a:ext cx="313765" cy="313765"/>
              <a:chOff x="3843589" y="2551983"/>
              <a:chExt cx="313765" cy="313765"/>
            </a:xfrm>
          </p:grpSpPr>
          <p:sp>
            <p:nvSpPr>
              <p:cNvPr id="104" name="Rectangle 103">
                <a:extLst>
                  <a:ext uri="{FF2B5EF4-FFF2-40B4-BE49-F238E27FC236}">
                    <a16:creationId xmlns:a16="http://schemas.microsoft.com/office/drawing/2014/main" id="{0118D7D3-1AD4-4358-8541-BBB630ABAED4}"/>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B7A6EC1F-1636-4302-A9D6-289EED1BE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7712" y="2559790"/>
                <a:ext cx="213050" cy="303120"/>
              </a:xfrm>
              <a:prstGeom prst="rect">
                <a:avLst/>
              </a:prstGeom>
              <a:noFill/>
              <a:ln>
                <a:noFill/>
              </a:ln>
            </p:spPr>
          </p:pic>
        </p:grpSp>
      </p:grpSp>
      <p:grpSp>
        <p:nvGrpSpPr>
          <p:cNvPr id="2" name="Group 1">
            <a:extLst>
              <a:ext uri="{FF2B5EF4-FFF2-40B4-BE49-F238E27FC236}">
                <a16:creationId xmlns:a16="http://schemas.microsoft.com/office/drawing/2014/main" id="{07998EF2-ABF2-4EDA-BDF8-8B8ACDEEA154}"/>
              </a:ext>
            </a:extLst>
          </p:cNvPr>
          <p:cNvGrpSpPr/>
          <p:nvPr/>
        </p:nvGrpSpPr>
        <p:grpSpPr>
          <a:xfrm>
            <a:off x="2182446" y="4443629"/>
            <a:ext cx="3403676" cy="1762260"/>
            <a:chOff x="7840995" y="1335197"/>
            <a:chExt cx="3403676" cy="1762260"/>
          </a:xfrm>
        </p:grpSpPr>
        <p:grpSp>
          <p:nvGrpSpPr>
            <p:cNvPr id="116" name="Group 115">
              <a:extLst>
                <a:ext uri="{FF2B5EF4-FFF2-40B4-BE49-F238E27FC236}">
                  <a16:creationId xmlns:a16="http://schemas.microsoft.com/office/drawing/2014/main" id="{7738CE48-8FFD-4BD6-881A-BC6530DF7526}"/>
                </a:ext>
              </a:extLst>
            </p:cNvPr>
            <p:cNvGrpSpPr/>
            <p:nvPr/>
          </p:nvGrpSpPr>
          <p:grpSpPr>
            <a:xfrm>
              <a:off x="7840995" y="1335197"/>
              <a:ext cx="3403676" cy="1762260"/>
              <a:chOff x="4309878" y="1335197"/>
              <a:chExt cx="3403676" cy="1762260"/>
            </a:xfrm>
          </p:grpSpPr>
          <p:sp>
            <p:nvSpPr>
              <p:cNvPr id="117" name="Rectangle 116">
                <a:extLst>
                  <a:ext uri="{FF2B5EF4-FFF2-40B4-BE49-F238E27FC236}">
                    <a16:creationId xmlns:a16="http://schemas.microsoft.com/office/drawing/2014/main" id="{C1BAD597-E37A-40C7-A107-F220D9070E0E}"/>
                  </a:ext>
                </a:extLst>
              </p:cNvPr>
              <p:cNvSpPr/>
              <p:nvPr/>
            </p:nvSpPr>
            <p:spPr>
              <a:xfrm>
                <a:off x="4315711" y="1337143"/>
                <a:ext cx="3397843" cy="313765"/>
              </a:xfrm>
              <a:prstGeom prst="rect">
                <a:avLst/>
              </a:prstGeom>
              <a:solidFill>
                <a:srgbClr val="FF5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r>
                  <a:rPr lang="en-US" sz="900" b="1"/>
                  <a:t>Chrome Dev Tools Documentation</a:t>
                </a:r>
              </a:p>
            </p:txBody>
          </p:sp>
          <p:sp>
            <p:nvSpPr>
              <p:cNvPr id="118" name="Rectangle 117">
                <a:extLst>
                  <a:ext uri="{FF2B5EF4-FFF2-40B4-BE49-F238E27FC236}">
                    <a16:creationId xmlns:a16="http://schemas.microsoft.com/office/drawing/2014/main" id="{121CD157-9DAE-4F62-AABD-704D352DE4BF}"/>
                  </a:ext>
                </a:extLst>
              </p:cNvPr>
              <p:cNvSpPr/>
              <p:nvPr/>
            </p:nvSpPr>
            <p:spPr>
              <a:xfrm>
                <a:off x="4315711" y="1650907"/>
                <a:ext cx="3397843" cy="1446550"/>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The Chrome Dev Tools will be your primary front end debugging environment for HTML, CSS, and Angular issues. The product documentation has good introductions to the many tools available. The following sections will be of particular use on this project:</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Console Tab</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Network Tab</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Mobile Simulation</a:t>
                </a:r>
              </a:p>
              <a:p>
                <a:pPr marL="114300" indent="-114300">
                  <a:buFont typeface="Wingdings" panose="05000000000000000000" pitchFamily="2" charset="2"/>
                  <a:buChar char="§"/>
                </a:pPr>
                <a:r>
                  <a:rPr lang="en-US" sz="800" err="1">
                    <a:latin typeface="Segoe UI Light" panose="020B0502040204020203" pitchFamily="34" charset="0"/>
                    <a:cs typeface="Segoe UI Light" panose="020B0502040204020203" pitchFamily="34" charset="0"/>
                  </a:rPr>
                  <a:t>Javascript</a:t>
                </a:r>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Workspaces</a:t>
                </a:r>
              </a:p>
              <a:p>
                <a:pPr algn="r"/>
                <a:r>
                  <a:rPr lang="en-US" sz="800">
                    <a:hlinkClick r:id="rId7"/>
                  </a:rPr>
                  <a:t>Launch</a:t>
                </a:r>
                <a:endParaRPr lang="en-US" sz="800"/>
              </a:p>
            </p:txBody>
          </p:sp>
          <p:sp>
            <p:nvSpPr>
              <p:cNvPr id="119" name="TextBox 118">
                <a:extLst>
                  <a:ext uri="{FF2B5EF4-FFF2-40B4-BE49-F238E27FC236}">
                    <a16:creationId xmlns:a16="http://schemas.microsoft.com/office/drawing/2014/main" id="{E2B82E57-49F9-4182-9F80-542D5F63EF14}"/>
                  </a:ext>
                </a:extLst>
              </p:cNvPr>
              <p:cNvSpPr txBox="1"/>
              <p:nvPr/>
            </p:nvSpPr>
            <p:spPr>
              <a:xfrm>
                <a:off x="7340822" y="1335197"/>
                <a:ext cx="365760" cy="313764"/>
              </a:xfrm>
              <a:prstGeom prst="rect">
                <a:avLst/>
              </a:prstGeom>
              <a:noFill/>
            </p:spPr>
            <p:txBody>
              <a:bodyPr wrap="none" lIns="0" tIns="0" bIns="0" rtlCol="0" anchor="ctr">
                <a:noAutofit/>
              </a:bodyPr>
              <a:lstStyle/>
              <a:p>
                <a:pPr algn="r"/>
                <a:r>
                  <a:rPr lang="en-US" sz="900" b="1">
                    <a:solidFill>
                      <a:schemeClr val="lt1"/>
                    </a:solidFill>
                  </a:rPr>
                  <a:t>2h</a:t>
                </a:r>
              </a:p>
            </p:txBody>
          </p:sp>
          <p:grpSp>
            <p:nvGrpSpPr>
              <p:cNvPr id="120" name="Group 119">
                <a:extLst>
                  <a:ext uri="{FF2B5EF4-FFF2-40B4-BE49-F238E27FC236}">
                    <a16:creationId xmlns:a16="http://schemas.microsoft.com/office/drawing/2014/main" id="{D47EB397-0B9D-4420-A0BC-2A9327B2E2EE}"/>
                  </a:ext>
                </a:extLst>
              </p:cNvPr>
              <p:cNvGrpSpPr/>
              <p:nvPr/>
            </p:nvGrpSpPr>
            <p:grpSpPr>
              <a:xfrm>
                <a:off x="4309878" y="1336301"/>
                <a:ext cx="313765" cy="313765"/>
                <a:chOff x="3843589" y="2551983"/>
                <a:chExt cx="313765" cy="313765"/>
              </a:xfrm>
            </p:grpSpPr>
            <p:sp>
              <p:nvSpPr>
                <p:cNvPr id="121" name="Rectangle 120">
                  <a:extLst>
                    <a:ext uri="{FF2B5EF4-FFF2-40B4-BE49-F238E27FC236}">
                      <a16:creationId xmlns:a16="http://schemas.microsoft.com/office/drawing/2014/main" id="{B095F29D-B253-42A2-9149-8B533B30DDA6}"/>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E89E053D-CA98-4C6A-B2F2-0223625D66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7712" y="2559790"/>
                  <a:ext cx="213050" cy="303120"/>
                </a:xfrm>
                <a:prstGeom prst="rect">
                  <a:avLst/>
                </a:prstGeom>
                <a:noFill/>
                <a:ln>
                  <a:noFill/>
                </a:ln>
              </p:spPr>
            </p:pic>
          </p:grpSp>
        </p:grpSp>
        <p:pic>
          <p:nvPicPr>
            <p:cNvPr id="123" name="Picture 122">
              <a:extLst>
                <a:ext uri="{FF2B5EF4-FFF2-40B4-BE49-F238E27FC236}">
                  <a16:creationId xmlns:a16="http://schemas.microsoft.com/office/drawing/2014/main" id="{9D75B157-0B65-4A46-8B59-DA47E14D9C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9208" y="1397609"/>
              <a:ext cx="213050" cy="213050"/>
            </a:xfrm>
            <a:prstGeom prst="rect">
              <a:avLst/>
            </a:prstGeom>
            <a:noFill/>
            <a:ln>
              <a:noFill/>
            </a:ln>
          </p:spPr>
        </p:pic>
      </p:grpSp>
      <p:sp>
        <p:nvSpPr>
          <p:cNvPr id="54" name="Oval 53">
            <a:extLst>
              <a:ext uri="{FF2B5EF4-FFF2-40B4-BE49-F238E27FC236}">
                <a16:creationId xmlns:a16="http://schemas.microsoft.com/office/drawing/2014/main" id="{4AF2AE63-51C7-4212-8A1D-50EDF384876C}"/>
              </a:ext>
            </a:extLst>
          </p:cNvPr>
          <p:cNvSpPr/>
          <p:nvPr/>
        </p:nvSpPr>
        <p:spPr>
          <a:xfrm>
            <a:off x="2178119" y="1126100"/>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1</a:t>
            </a:r>
          </a:p>
        </p:txBody>
      </p:sp>
      <p:sp>
        <p:nvSpPr>
          <p:cNvPr id="64" name="Rectangle 63">
            <a:extLst>
              <a:ext uri="{FF2B5EF4-FFF2-40B4-BE49-F238E27FC236}">
                <a16:creationId xmlns:a16="http://schemas.microsoft.com/office/drawing/2014/main" id="{CC5BC2DE-EA95-4B83-B0A1-969550C53D65}"/>
              </a:ext>
            </a:extLst>
          </p:cNvPr>
          <p:cNvSpPr/>
          <p:nvPr/>
        </p:nvSpPr>
        <p:spPr>
          <a:xfrm>
            <a:off x="6533717" y="1071332"/>
            <a:ext cx="3544228"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HTML/CSS/Bootstrap</a:t>
            </a:r>
          </a:p>
        </p:txBody>
      </p:sp>
      <p:grpSp>
        <p:nvGrpSpPr>
          <p:cNvPr id="113" name="Group 112">
            <a:extLst>
              <a:ext uri="{FF2B5EF4-FFF2-40B4-BE49-F238E27FC236}">
                <a16:creationId xmlns:a16="http://schemas.microsoft.com/office/drawing/2014/main" id="{C41B3042-F428-44BE-A9DF-A86FBBE502C2}"/>
              </a:ext>
            </a:extLst>
          </p:cNvPr>
          <p:cNvGrpSpPr/>
          <p:nvPr/>
        </p:nvGrpSpPr>
        <p:grpSpPr>
          <a:xfrm>
            <a:off x="6607923" y="2573641"/>
            <a:ext cx="3397843" cy="1023596"/>
            <a:chOff x="763554" y="2174213"/>
            <a:chExt cx="3397843" cy="1023596"/>
          </a:xfrm>
        </p:grpSpPr>
        <p:sp>
          <p:nvSpPr>
            <p:cNvPr id="74" name="Rectangle 73">
              <a:extLst>
                <a:ext uri="{FF2B5EF4-FFF2-40B4-BE49-F238E27FC236}">
                  <a16:creationId xmlns:a16="http://schemas.microsoft.com/office/drawing/2014/main" id="{849E90CB-9704-4E8E-B0DE-270B0616093B}"/>
                </a:ext>
              </a:extLst>
            </p:cNvPr>
            <p:cNvSpPr/>
            <p:nvPr/>
          </p:nvSpPr>
          <p:spPr>
            <a:xfrm>
              <a:off x="763554" y="2176159"/>
              <a:ext cx="3397843" cy="313765"/>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Bootstrap 4 Documentation</a:t>
              </a:r>
            </a:p>
          </p:txBody>
        </p:sp>
        <p:sp>
          <p:nvSpPr>
            <p:cNvPr id="75" name="Rectangle 74">
              <a:extLst>
                <a:ext uri="{FF2B5EF4-FFF2-40B4-BE49-F238E27FC236}">
                  <a16:creationId xmlns:a16="http://schemas.microsoft.com/office/drawing/2014/main" id="{8C69609C-6D1A-48F5-B56A-513A4A26FE90}"/>
                </a:ext>
              </a:extLst>
            </p:cNvPr>
            <p:cNvSpPr/>
            <p:nvPr/>
          </p:nvSpPr>
          <p:spPr>
            <a:xfrm>
              <a:off x="763554" y="2489923"/>
              <a:ext cx="3397843" cy="707886"/>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Your client solution is preconfigured with Bootstrap 4.4.1 to provide rich styling options. With an understanding of CSS, this documentation describes and provides example code for all Bootstrap features and options.</a:t>
              </a:r>
            </a:p>
            <a:p>
              <a:pPr algn="r"/>
              <a:r>
                <a:rPr lang="en-US" sz="800">
                  <a:hlinkClick r:id="rId9"/>
                </a:rPr>
                <a:t>Launch</a:t>
              </a:r>
              <a:endParaRPr lang="en-US" sz="800"/>
            </a:p>
          </p:txBody>
        </p:sp>
        <p:sp>
          <p:nvSpPr>
            <p:cNvPr id="76" name="TextBox 75">
              <a:extLst>
                <a:ext uri="{FF2B5EF4-FFF2-40B4-BE49-F238E27FC236}">
                  <a16:creationId xmlns:a16="http://schemas.microsoft.com/office/drawing/2014/main" id="{7305B5BF-902B-4EE5-ABD4-62D7EE84714C}"/>
                </a:ext>
              </a:extLst>
            </p:cNvPr>
            <p:cNvSpPr txBox="1"/>
            <p:nvPr/>
          </p:nvSpPr>
          <p:spPr>
            <a:xfrm>
              <a:off x="3786153" y="2174213"/>
              <a:ext cx="365760" cy="313764"/>
            </a:xfrm>
            <a:prstGeom prst="rect">
              <a:avLst/>
            </a:prstGeom>
            <a:noFill/>
          </p:spPr>
          <p:txBody>
            <a:bodyPr wrap="none" lIns="0" tIns="0" bIns="0" rtlCol="0" anchor="ctr">
              <a:noAutofit/>
            </a:bodyPr>
            <a:lstStyle/>
            <a:p>
              <a:pPr algn="r"/>
              <a:endParaRPr lang="en-US" sz="900" b="1">
                <a:solidFill>
                  <a:schemeClr val="lt1"/>
                </a:solidFill>
              </a:endParaRPr>
            </a:p>
          </p:txBody>
        </p:sp>
        <p:grpSp>
          <p:nvGrpSpPr>
            <p:cNvPr id="77" name="Group 76">
              <a:extLst>
                <a:ext uri="{FF2B5EF4-FFF2-40B4-BE49-F238E27FC236}">
                  <a16:creationId xmlns:a16="http://schemas.microsoft.com/office/drawing/2014/main" id="{49AA450A-105E-49AE-8A69-A1D8A373DF2A}"/>
                </a:ext>
              </a:extLst>
            </p:cNvPr>
            <p:cNvGrpSpPr/>
            <p:nvPr/>
          </p:nvGrpSpPr>
          <p:grpSpPr>
            <a:xfrm>
              <a:off x="763554" y="2175141"/>
              <a:ext cx="313765" cy="313765"/>
              <a:chOff x="3843589" y="2551983"/>
              <a:chExt cx="313765" cy="313765"/>
            </a:xfrm>
          </p:grpSpPr>
          <p:sp>
            <p:nvSpPr>
              <p:cNvPr id="78" name="Rectangle 77">
                <a:extLst>
                  <a:ext uri="{FF2B5EF4-FFF2-40B4-BE49-F238E27FC236}">
                    <a16:creationId xmlns:a16="http://schemas.microsoft.com/office/drawing/2014/main" id="{1B751D04-1B00-47FC-89B5-666E057F7095}"/>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BB728C29-F5B4-4ED4-B976-B82FB3BBF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7712" y="2604825"/>
                <a:ext cx="213050" cy="213050"/>
              </a:xfrm>
              <a:prstGeom prst="rect">
                <a:avLst/>
              </a:prstGeom>
              <a:noFill/>
              <a:ln>
                <a:noFill/>
              </a:ln>
            </p:spPr>
          </p:pic>
        </p:grpSp>
      </p:grpSp>
      <p:grpSp>
        <p:nvGrpSpPr>
          <p:cNvPr id="114" name="Group 113">
            <a:extLst>
              <a:ext uri="{FF2B5EF4-FFF2-40B4-BE49-F238E27FC236}">
                <a16:creationId xmlns:a16="http://schemas.microsoft.com/office/drawing/2014/main" id="{76453323-3EAA-481E-BB01-73CB16763CEB}"/>
              </a:ext>
            </a:extLst>
          </p:cNvPr>
          <p:cNvGrpSpPr/>
          <p:nvPr/>
        </p:nvGrpSpPr>
        <p:grpSpPr>
          <a:xfrm>
            <a:off x="6603882" y="1493693"/>
            <a:ext cx="3401884" cy="777376"/>
            <a:chOff x="759513" y="1336301"/>
            <a:chExt cx="3401884" cy="777376"/>
          </a:xfrm>
        </p:grpSpPr>
        <p:sp>
          <p:nvSpPr>
            <p:cNvPr id="68" name="Rectangle 67">
              <a:extLst>
                <a:ext uri="{FF2B5EF4-FFF2-40B4-BE49-F238E27FC236}">
                  <a16:creationId xmlns:a16="http://schemas.microsoft.com/office/drawing/2014/main" id="{73A3AB51-F2BF-49AC-8614-9C527E8861B0}"/>
                </a:ext>
              </a:extLst>
            </p:cNvPr>
            <p:cNvSpPr/>
            <p:nvPr/>
          </p:nvSpPr>
          <p:spPr>
            <a:xfrm>
              <a:off x="763554" y="1338248"/>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Create a Basic Website</a:t>
              </a:r>
            </a:p>
          </p:txBody>
        </p:sp>
        <p:sp>
          <p:nvSpPr>
            <p:cNvPr id="69" name="Rectangle 68">
              <a:extLst>
                <a:ext uri="{FF2B5EF4-FFF2-40B4-BE49-F238E27FC236}">
                  <a16:creationId xmlns:a16="http://schemas.microsoft.com/office/drawing/2014/main" id="{C9486883-DE8A-4A06-BFBA-4B59545A9490}"/>
                </a:ext>
              </a:extLst>
            </p:cNvPr>
            <p:cNvSpPr/>
            <p:nvPr/>
          </p:nvSpPr>
          <p:spPr>
            <a:xfrm>
              <a:off x="763554" y="1652012"/>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Learn the fundamentals of HTML and CSS, while building a foundation for more advanced front-end development.</a:t>
              </a:r>
            </a:p>
            <a:p>
              <a:pPr algn="r"/>
              <a:r>
                <a:rPr lang="en-US" sz="800">
                  <a:hlinkClick r:id="rId10"/>
                </a:rPr>
                <a:t>Launch</a:t>
              </a:r>
              <a:endParaRPr lang="en-US" sz="800"/>
            </a:p>
          </p:txBody>
        </p:sp>
        <p:sp>
          <p:nvSpPr>
            <p:cNvPr id="70" name="TextBox 69">
              <a:extLst>
                <a:ext uri="{FF2B5EF4-FFF2-40B4-BE49-F238E27FC236}">
                  <a16:creationId xmlns:a16="http://schemas.microsoft.com/office/drawing/2014/main" id="{15CE1278-171C-4029-BF25-81B2A023AACE}"/>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4h</a:t>
              </a:r>
            </a:p>
          </p:txBody>
        </p:sp>
        <p:grpSp>
          <p:nvGrpSpPr>
            <p:cNvPr id="80" name="Group 79">
              <a:extLst>
                <a:ext uri="{FF2B5EF4-FFF2-40B4-BE49-F238E27FC236}">
                  <a16:creationId xmlns:a16="http://schemas.microsoft.com/office/drawing/2014/main" id="{B44DCEA5-60F8-4E37-96C0-4215F944D119}"/>
                </a:ext>
              </a:extLst>
            </p:cNvPr>
            <p:cNvGrpSpPr/>
            <p:nvPr/>
          </p:nvGrpSpPr>
          <p:grpSpPr>
            <a:xfrm>
              <a:off x="759513" y="1336301"/>
              <a:ext cx="313765" cy="313765"/>
              <a:chOff x="3843589" y="2551983"/>
              <a:chExt cx="313765" cy="313765"/>
            </a:xfrm>
          </p:grpSpPr>
          <p:sp>
            <p:nvSpPr>
              <p:cNvPr id="81" name="Rectangle 80">
                <a:extLst>
                  <a:ext uri="{FF2B5EF4-FFF2-40B4-BE49-F238E27FC236}">
                    <a16:creationId xmlns:a16="http://schemas.microsoft.com/office/drawing/2014/main" id="{37426ED2-3962-4EBC-ACF8-D1BD72CC9768}"/>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5A2A0C1B-E0EC-488B-B99D-F9D63887AC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a:ln>
                <a:noFill/>
              </a:ln>
            </p:spPr>
          </p:pic>
        </p:grpSp>
      </p:grpSp>
      <p:sp>
        <p:nvSpPr>
          <p:cNvPr id="55" name="Oval 54">
            <a:extLst>
              <a:ext uri="{FF2B5EF4-FFF2-40B4-BE49-F238E27FC236}">
                <a16:creationId xmlns:a16="http://schemas.microsoft.com/office/drawing/2014/main" id="{DFD60ECF-2975-4BA5-A75A-0FCC7E8AB2D3}"/>
              </a:ext>
            </a:extLst>
          </p:cNvPr>
          <p:cNvSpPr/>
          <p:nvPr/>
        </p:nvSpPr>
        <p:spPr>
          <a:xfrm>
            <a:off x="6598028" y="1126100"/>
            <a:ext cx="238126" cy="238126"/>
          </a:xfrm>
          <a:prstGeom prst="ellipse">
            <a:avLst/>
          </a:prstGeom>
          <a:solidFill>
            <a:schemeClr val="tx2"/>
          </a:solid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bg1"/>
                </a:solidFill>
              </a:rPr>
              <a:t>2</a:t>
            </a:r>
          </a:p>
        </p:txBody>
      </p:sp>
      <p:sp>
        <p:nvSpPr>
          <p:cNvPr id="3" name="Title 2">
            <a:extLst>
              <a:ext uri="{FF2B5EF4-FFF2-40B4-BE49-F238E27FC236}">
                <a16:creationId xmlns:a16="http://schemas.microsoft.com/office/drawing/2014/main" id="{3A33E778-646C-4843-92E6-701E705C3A4B}"/>
              </a:ext>
            </a:extLst>
          </p:cNvPr>
          <p:cNvSpPr>
            <a:spLocks noGrp="1"/>
          </p:cNvSpPr>
          <p:nvPr>
            <p:ph type="title"/>
          </p:nvPr>
        </p:nvSpPr>
        <p:spPr>
          <a:xfrm>
            <a:off x="691376" y="33934"/>
            <a:ext cx="10783229" cy="866626"/>
          </a:xfrm>
        </p:spPr>
        <p:txBody>
          <a:bodyPr anchor="ctr"/>
          <a:lstStyle/>
          <a:p>
            <a:r>
              <a:rPr lang="en-US"/>
              <a:t>Week 2: Front End Skills</a:t>
            </a:r>
          </a:p>
        </p:txBody>
      </p:sp>
      <p:sp>
        <p:nvSpPr>
          <p:cNvPr id="4" name="Slide Number Placeholder 3">
            <a:extLst>
              <a:ext uri="{FF2B5EF4-FFF2-40B4-BE49-F238E27FC236}">
                <a16:creationId xmlns:a16="http://schemas.microsoft.com/office/drawing/2014/main" id="{C0598941-A596-4F59-A712-0B4330522A24}"/>
              </a:ext>
            </a:extLst>
          </p:cNvPr>
          <p:cNvSpPr>
            <a:spLocks noGrp="1"/>
          </p:cNvSpPr>
          <p:nvPr>
            <p:ph type="sldNum" sz="quarter" idx="10"/>
          </p:nvPr>
        </p:nvSpPr>
        <p:spPr/>
        <p:txBody>
          <a:bodyPr/>
          <a:lstStyle/>
          <a:p>
            <a:fld id="{0EE23A24-5E29-4F5A-B780-9568AE9A51DD}" type="slidenum">
              <a:rPr lang="en-US" smtClean="0"/>
              <a:pPr/>
              <a:t>6</a:t>
            </a:fld>
            <a:endParaRPr lang="en-US"/>
          </a:p>
        </p:txBody>
      </p:sp>
      <p:cxnSp>
        <p:nvCxnSpPr>
          <p:cNvPr id="72" name="Straight Connector 71">
            <a:extLst>
              <a:ext uri="{FF2B5EF4-FFF2-40B4-BE49-F238E27FC236}">
                <a16:creationId xmlns:a16="http://schemas.microsoft.com/office/drawing/2014/main" id="{D042AB62-8A1F-4991-B631-8FA7B2262749}"/>
              </a:ext>
            </a:extLst>
          </p:cNvPr>
          <p:cNvCxnSpPr>
            <a:cxnSpLocks/>
          </p:cNvCxnSpPr>
          <p:nvPr/>
        </p:nvCxnSpPr>
        <p:spPr>
          <a:xfrm>
            <a:off x="6096000" y="900560"/>
            <a:ext cx="0" cy="5350331"/>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72061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33E778-646C-4843-92E6-701E705C3A4B}"/>
              </a:ext>
            </a:extLst>
          </p:cNvPr>
          <p:cNvSpPr>
            <a:spLocks noGrp="1"/>
          </p:cNvSpPr>
          <p:nvPr>
            <p:ph type="title"/>
          </p:nvPr>
        </p:nvSpPr>
        <p:spPr>
          <a:xfrm>
            <a:off x="691376" y="33934"/>
            <a:ext cx="10783229" cy="866626"/>
          </a:xfrm>
        </p:spPr>
        <p:txBody>
          <a:bodyPr anchor="ctr"/>
          <a:lstStyle/>
          <a:p>
            <a:r>
              <a:rPr lang="en-US"/>
              <a:t>Week 2: Robotic Process Automation Skills</a:t>
            </a:r>
          </a:p>
        </p:txBody>
      </p:sp>
      <p:sp>
        <p:nvSpPr>
          <p:cNvPr id="4" name="Slide Number Placeholder 3">
            <a:extLst>
              <a:ext uri="{FF2B5EF4-FFF2-40B4-BE49-F238E27FC236}">
                <a16:creationId xmlns:a16="http://schemas.microsoft.com/office/drawing/2014/main" id="{C0598941-A596-4F59-A712-0B4330522A24}"/>
              </a:ext>
            </a:extLst>
          </p:cNvPr>
          <p:cNvSpPr>
            <a:spLocks noGrp="1"/>
          </p:cNvSpPr>
          <p:nvPr>
            <p:ph type="sldNum" sz="quarter" idx="10"/>
          </p:nvPr>
        </p:nvSpPr>
        <p:spPr/>
        <p:txBody>
          <a:bodyPr/>
          <a:lstStyle/>
          <a:p>
            <a:fld id="{0EE23A24-5E29-4F5A-B780-9568AE9A51DD}" type="slidenum">
              <a:rPr lang="en-US" smtClean="0"/>
              <a:pPr/>
              <a:t>7</a:t>
            </a:fld>
            <a:endParaRPr lang="en-US"/>
          </a:p>
        </p:txBody>
      </p:sp>
      <p:sp>
        <p:nvSpPr>
          <p:cNvPr id="64" name="Rectangle 63">
            <a:extLst>
              <a:ext uri="{FF2B5EF4-FFF2-40B4-BE49-F238E27FC236}">
                <a16:creationId xmlns:a16="http://schemas.microsoft.com/office/drawing/2014/main" id="{CC5BC2DE-EA95-4B83-B0A1-969550C53D65}"/>
              </a:ext>
            </a:extLst>
          </p:cNvPr>
          <p:cNvSpPr/>
          <p:nvPr/>
        </p:nvSpPr>
        <p:spPr>
          <a:xfrm>
            <a:off x="2182399" y="1305424"/>
            <a:ext cx="3542200"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Blue Prism</a:t>
            </a:r>
          </a:p>
        </p:txBody>
      </p:sp>
      <p:grpSp>
        <p:nvGrpSpPr>
          <p:cNvPr id="10" name="Group 9">
            <a:extLst>
              <a:ext uri="{FF2B5EF4-FFF2-40B4-BE49-F238E27FC236}">
                <a16:creationId xmlns:a16="http://schemas.microsoft.com/office/drawing/2014/main" id="{2B064E29-C25E-495B-B970-4BE92686B754}"/>
              </a:ext>
            </a:extLst>
          </p:cNvPr>
          <p:cNvGrpSpPr/>
          <p:nvPr/>
        </p:nvGrpSpPr>
        <p:grpSpPr>
          <a:xfrm>
            <a:off x="2245557" y="2642671"/>
            <a:ext cx="3401884" cy="900486"/>
            <a:chOff x="759513" y="1336301"/>
            <a:chExt cx="3401884" cy="900486"/>
          </a:xfrm>
        </p:grpSpPr>
        <p:sp>
          <p:nvSpPr>
            <p:cNvPr id="11" name="Rectangle 10">
              <a:extLst>
                <a:ext uri="{FF2B5EF4-FFF2-40B4-BE49-F238E27FC236}">
                  <a16:creationId xmlns:a16="http://schemas.microsoft.com/office/drawing/2014/main" id="{5E78DA3F-F01C-4015-AD82-1A328BE99464}"/>
                </a:ext>
              </a:extLst>
            </p:cNvPr>
            <p:cNvSpPr/>
            <p:nvPr/>
          </p:nvSpPr>
          <p:spPr>
            <a:xfrm>
              <a:off x="763554" y="1338248"/>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Setup Blue Prism Software</a:t>
              </a:r>
            </a:p>
          </p:txBody>
        </p:sp>
        <p:sp>
          <p:nvSpPr>
            <p:cNvPr id="12" name="Rectangle 11">
              <a:extLst>
                <a:ext uri="{FF2B5EF4-FFF2-40B4-BE49-F238E27FC236}">
                  <a16:creationId xmlns:a16="http://schemas.microsoft.com/office/drawing/2014/main" id="{EA66A561-F4EC-4FD2-86E4-6DB3130C7EC2}"/>
                </a:ext>
              </a:extLst>
            </p:cNvPr>
            <p:cNvSpPr/>
            <p:nvPr/>
          </p:nvSpPr>
          <p:spPr>
            <a:xfrm>
              <a:off x="763554" y="1652012"/>
              <a:ext cx="3397843" cy="584775"/>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guide will walk you through downloading and installing the Blue Prism software and its prerequisites. </a:t>
              </a:r>
              <a:r>
                <a:rPr lang="en-US" sz="800" b="1">
                  <a:latin typeface="Segoe UI Light" panose="020B0502040204020203" pitchFamily="34" charset="0"/>
                  <a:cs typeface="Segoe UI Light" panose="020B0502040204020203" pitchFamily="34" charset="0"/>
                </a:rPr>
                <a:t>You only need to complete Part 1</a:t>
              </a:r>
              <a:r>
                <a:rPr lang="en-US" sz="800">
                  <a:latin typeface="Segoe UI Light" panose="020B0502040204020203" pitchFamily="34" charset="0"/>
                  <a:cs typeface="Segoe UI Light" panose="020B0502040204020203" pitchFamily="34" charset="0"/>
                </a:rPr>
                <a:t> to get your machine set up for the Foundational training.</a:t>
              </a:r>
            </a:p>
            <a:p>
              <a:pPr algn="r"/>
              <a:r>
                <a:rPr lang="en-US" sz="800">
                  <a:hlinkClick r:id="rId2"/>
                </a:rPr>
                <a:t>Setup Guide</a:t>
              </a:r>
              <a:endParaRPr lang="en-US" sz="800"/>
            </a:p>
          </p:txBody>
        </p:sp>
        <p:sp>
          <p:nvSpPr>
            <p:cNvPr id="13" name="TextBox 12">
              <a:extLst>
                <a:ext uri="{FF2B5EF4-FFF2-40B4-BE49-F238E27FC236}">
                  <a16:creationId xmlns:a16="http://schemas.microsoft.com/office/drawing/2014/main" id="{FB77D776-73A1-495B-B769-D56FB5990F8F}"/>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4 h</a:t>
              </a:r>
            </a:p>
          </p:txBody>
        </p:sp>
        <p:grpSp>
          <p:nvGrpSpPr>
            <p:cNvPr id="14" name="Group 13">
              <a:extLst>
                <a:ext uri="{FF2B5EF4-FFF2-40B4-BE49-F238E27FC236}">
                  <a16:creationId xmlns:a16="http://schemas.microsoft.com/office/drawing/2014/main" id="{CB3D3653-5EB3-41C5-BFC0-622AFA07ECE9}"/>
                </a:ext>
              </a:extLst>
            </p:cNvPr>
            <p:cNvGrpSpPr/>
            <p:nvPr/>
          </p:nvGrpSpPr>
          <p:grpSpPr>
            <a:xfrm>
              <a:off x="759513" y="1336301"/>
              <a:ext cx="313765" cy="313765"/>
              <a:chOff x="3843589" y="2551983"/>
              <a:chExt cx="313765" cy="313765"/>
            </a:xfrm>
          </p:grpSpPr>
          <p:sp>
            <p:nvSpPr>
              <p:cNvPr id="15" name="Rectangle 14">
                <a:extLst>
                  <a:ext uri="{FF2B5EF4-FFF2-40B4-BE49-F238E27FC236}">
                    <a16:creationId xmlns:a16="http://schemas.microsoft.com/office/drawing/2014/main" id="{DDB8E97B-20C3-41E2-8815-783E999252DA}"/>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BC8F833-2548-42C4-95A4-F00B8D9D5B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grpSp>
        <p:nvGrpSpPr>
          <p:cNvPr id="24" name="Group 23">
            <a:extLst>
              <a:ext uri="{FF2B5EF4-FFF2-40B4-BE49-F238E27FC236}">
                <a16:creationId xmlns:a16="http://schemas.microsoft.com/office/drawing/2014/main" id="{5719AAAD-1E26-49AB-A80E-99D66D22CB49}"/>
              </a:ext>
            </a:extLst>
          </p:cNvPr>
          <p:cNvGrpSpPr/>
          <p:nvPr/>
        </p:nvGrpSpPr>
        <p:grpSpPr>
          <a:xfrm>
            <a:off x="2245557" y="1755214"/>
            <a:ext cx="3401884" cy="777376"/>
            <a:chOff x="759513" y="1336301"/>
            <a:chExt cx="3401884" cy="777376"/>
          </a:xfrm>
        </p:grpSpPr>
        <p:sp>
          <p:nvSpPr>
            <p:cNvPr id="25" name="Rectangle 24">
              <a:extLst>
                <a:ext uri="{FF2B5EF4-FFF2-40B4-BE49-F238E27FC236}">
                  <a16:creationId xmlns:a16="http://schemas.microsoft.com/office/drawing/2014/main" id="{C12CD393-4AFA-4EF3-936F-CF82ADDBEFF0}"/>
                </a:ext>
              </a:extLst>
            </p:cNvPr>
            <p:cNvSpPr/>
            <p:nvPr/>
          </p:nvSpPr>
          <p:spPr>
            <a:xfrm>
              <a:off x="763554" y="1338248"/>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Blue Prism Tool Overview</a:t>
              </a:r>
            </a:p>
          </p:txBody>
        </p:sp>
        <p:sp>
          <p:nvSpPr>
            <p:cNvPr id="26" name="Rectangle 25">
              <a:extLst>
                <a:ext uri="{FF2B5EF4-FFF2-40B4-BE49-F238E27FC236}">
                  <a16:creationId xmlns:a16="http://schemas.microsoft.com/office/drawing/2014/main" id="{95B4ACC9-4AFD-47BD-AC36-13DBEFC9A9B7}"/>
                </a:ext>
              </a:extLst>
            </p:cNvPr>
            <p:cNvSpPr/>
            <p:nvPr/>
          </p:nvSpPr>
          <p:spPr>
            <a:xfrm>
              <a:off x="763554" y="1652012"/>
              <a:ext cx="3397843" cy="461665"/>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video will introduce you to Robotic Process Automation and demonstrate using Blue Prism to create automated process.</a:t>
              </a:r>
            </a:p>
            <a:p>
              <a:pPr algn="r"/>
              <a:r>
                <a:rPr lang="en-US" sz="800">
                  <a:hlinkClick r:id="rId4"/>
                </a:rPr>
                <a:t>Launch</a:t>
              </a:r>
              <a:endParaRPr lang="en-US" sz="800"/>
            </a:p>
          </p:txBody>
        </p:sp>
        <p:sp>
          <p:nvSpPr>
            <p:cNvPr id="27" name="TextBox 26">
              <a:extLst>
                <a:ext uri="{FF2B5EF4-FFF2-40B4-BE49-F238E27FC236}">
                  <a16:creationId xmlns:a16="http://schemas.microsoft.com/office/drawing/2014/main" id="{A28E52AC-97A1-4B3B-9BB4-EE2D32D66FFD}"/>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2 h</a:t>
              </a:r>
            </a:p>
          </p:txBody>
        </p:sp>
        <p:grpSp>
          <p:nvGrpSpPr>
            <p:cNvPr id="28" name="Group 27">
              <a:extLst>
                <a:ext uri="{FF2B5EF4-FFF2-40B4-BE49-F238E27FC236}">
                  <a16:creationId xmlns:a16="http://schemas.microsoft.com/office/drawing/2014/main" id="{6EF8E0D6-2805-49A6-B82C-4E23AC940B65}"/>
                </a:ext>
              </a:extLst>
            </p:cNvPr>
            <p:cNvGrpSpPr/>
            <p:nvPr/>
          </p:nvGrpSpPr>
          <p:grpSpPr>
            <a:xfrm>
              <a:off x="759513" y="1336301"/>
              <a:ext cx="313765" cy="313765"/>
              <a:chOff x="3843589" y="2551983"/>
              <a:chExt cx="313765" cy="313765"/>
            </a:xfrm>
          </p:grpSpPr>
          <p:sp>
            <p:nvSpPr>
              <p:cNvPr id="29" name="Rectangle 28">
                <a:extLst>
                  <a:ext uri="{FF2B5EF4-FFF2-40B4-BE49-F238E27FC236}">
                    <a16:creationId xmlns:a16="http://schemas.microsoft.com/office/drawing/2014/main" id="{69A4546B-F7FE-40F3-820A-9BA5943178E6}"/>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9019D5F-EF97-4980-A555-68E9B44D43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grpSp>
        <p:nvGrpSpPr>
          <p:cNvPr id="31" name="Group 30">
            <a:extLst>
              <a:ext uri="{FF2B5EF4-FFF2-40B4-BE49-F238E27FC236}">
                <a16:creationId xmlns:a16="http://schemas.microsoft.com/office/drawing/2014/main" id="{AAC1990D-84F6-43B9-BB71-6BA9026432AC}"/>
              </a:ext>
            </a:extLst>
          </p:cNvPr>
          <p:cNvGrpSpPr/>
          <p:nvPr/>
        </p:nvGrpSpPr>
        <p:grpSpPr>
          <a:xfrm>
            <a:off x="2245557" y="3658755"/>
            <a:ext cx="3401884" cy="1023597"/>
            <a:chOff x="759513" y="1336301"/>
            <a:chExt cx="3401884" cy="1023597"/>
          </a:xfrm>
        </p:grpSpPr>
        <p:sp>
          <p:nvSpPr>
            <p:cNvPr id="32" name="Rectangle 31">
              <a:extLst>
                <a:ext uri="{FF2B5EF4-FFF2-40B4-BE49-F238E27FC236}">
                  <a16:creationId xmlns:a16="http://schemas.microsoft.com/office/drawing/2014/main" id="{AD220253-40D0-4E78-BD13-251EF75D9A04}"/>
                </a:ext>
              </a:extLst>
            </p:cNvPr>
            <p:cNvSpPr/>
            <p:nvPr/>
          </p:nvSpPr>
          <p:spPr>
            <a:xfrm>
              <a:off x="763554" y="1338248"/>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Blue Prism Foundational Training</a:t>
              </a:r>
            </a:p>
          </p:txBody>
        </p:sp>
        <p:sp>
          <p:nvSpPr>
            <p:cNvPr id="33" name="Rectangle 32">
              <a:extLst>
                <a:ext uri="{FF2B5EF4-FFF2-40B4-BE49-F238E27FC236}">
                  <a16:creationId xmlns:a16="http://schemas.microsoft.com/office/drawing/2014/main" id="{A7C8CD0E-EF5F-4EF5-8967-79513432527D}"/>
                </a:ext>
              </a:extLst>
            </p:cNvPr>
            <p:cNvSpPr/>
            <p:nvPr/>
          </p:nvSpPr>
          <p:spPr>
            <a:xfrm>
              <a:off x="763554" y="1652012"/>
              <a:ext cx="3397843" cy="707886"/>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hands-on tutorial will provide an introduction to using the major capabilities and features of Blue Prism for automating Windows desktop applications.</a:t>
              </a:r>
            </a:p>
            <a:p>
              <a:pPr algn="r"/>
              <a:r>
                <a:rPr lang="en-US" sz="800">
                  <a:hlinkClick r:id="rId5"/>
                </a:rPr>
                <a:t>Training Manual</a:t>
              </a:r>
              <a:endParaRPr lang="en-US" sz="800"/>
            </a:p>
            <a:p>
              <a:pPr algn="r"/>
              <a:r>
                <a:rPr lang="en-US" sz="800">
                  <a:hlinkClick r:id="rId6"/>
                </a:rPr>
                <a:t>Exercise Files</a:t>
              </a:r>
              <a:endParaRPr lang="en-US" sz="800"/>
            </a:p>
          </p:txBody>
        </p:sp>
        <p:sp>
          <p:nvSpPr>
            <p:cNvPr id="34" name="TextBox 33">
              <a:extLst>
                <a:ext uri="{FF2B5EF4-FFF2-40B4-BE49-F238E27FC236}">
                  <a16:creationId xmlns:a16="http://schemas.microsoft.com/office/drawing/2014/main" id="{98FC91B0-6B64-46D8-B806-2DA2C7DDCF8F}"/>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16 h</a:t>
              </a:r>
            </a:p>
          </p:txBody>
        </p:sp>
        <p:grpSp>
          <p:nvGrpSpPr>
            <p:cNvPr id="35" name="Group 34">
              <a:extLst>
                <a:ext uri="{FF2B5EF4-FFF2-40B4-BE49-F238E27FC236}">
                  <a16:creationId xmlns:a16="http://schemas.microsoft.com/office/drawing/2014/main" id="{4DCD815D-4B7B-4DC3-95FD-E9F413505C50}"/>
                </a:ext>
              </a:extLst>
            </p:cNvPr>
            <p:cNvGrpSpPr/>
            <p:nvPr/>
          </p:nvGrpSpPr>
          <p:grpSpPr>
            <a:xfrm>
              <a:off x="759513" y="1336301"/>
              <a:ext cx="313765" cy="313765"/>
              <a:chOff x="3843589" y="2551983"/>
              <a:chExt cx="313765" cy="313765"/>
            </a:xfrm>
          </p:grpSpPr>
          <p:sp>
            <p:nvSpPr>
              <p:cNvPr id="36" name="Rectangle 35">
                <a:extLst>
                  <a:ext uri="{FF2B5EF4-FFF2-40B4-BE49-F238E27FC236}">
                    <a16:creationId xmlns:a16="http://schemas.microsoft.com/office/drawing/2014/main" id="{2F4C1D1D-788B-4309-AF6C-CB74D53684B0}"/>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FADCEAA4-CE18-409E-A1E2-825D681D14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grpSp>
        <p:nvGrpSpPr>
          <p:cNvPr id="38" name="Group 37">
            <a:extLst>
              <a:ext uri="{FF2B5EF4-FFF2-40B4-BE49-F238E27FC236}">
                <a16:creationId xmlns:a16="http://schemas.microsoft.com/office/drawing/2014/main" id="{A60B94EB-3CA3-4B14-9410-26B0F6A3A1AF}"/>
              </a:ext>
            </a:extLst>
          </p:cNvPr>
          <p:cNvGrpSpPr/>
          <p:nvPr/>
        </p:nvGrpSpPr>
        <p:grpSpPr>
          <a:xfrm>
            <a:off x="2245557" y="4775200"/>
            <a:ext cx="3401884" cy="777376"/>
            <a:chOff x="759513" y="1336301"/>
            <a:chExt cx="3401884" cy="777376"/>
          </a:xfrm>
        </p:grpSpPr>
        <p:sp>
          <p:nvSpPr>
            <p:cNvPr id="39" name="Rectangle 38">
              <a:extLst>
                <a:ext uri="{FF2B5EF4-FFF2-40B4-BE49-F238E27FC236}">
                  <a16:creationId xmlns:a16="http://schemas.microsoft.com/office/drawing/2014/main" id="{D190A63F-E72D-4BF1-BB72-EAC5D7C259E7}"/>
                </a:ext>
              </a:extLst>
            </p:cNvPr>
            <p:cNvSpPr/>
            <p:nvPr/>
          </p:nvSpPr>
          <p:spPr>
            <a:xfrm>
              <a:off x="763554" y="1338248"/>
              <a:ext cx="3397843" cy="313765"/>
            </a:xfrm>
            <a:prstGeom prst="rect">
              <a:avLst/>
            </a:prstGeom>
            <a:solidFill>
              <a:srgbClr val="FF58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Automating Web Applications</a:t>
              </a:r>
            </a:p>
          </p:txBody>
        </p:sp>
        <p:sp>
          <p:nvSpPr>
            <p:cNvPr id="40" name="Rectangle 39">
              <a:extLst>
                <a:ext uri="{FF2B5EF4-FFF2-40B4-BE49-F238E27FC236}">
                  <a16:creationId xmlns:a16="http://schemas.microsoft.com/office/drawing/2014/main" id="{C0FFCA83-87A2-4B23-84A3-309EFB95ED90}"/>
                </a:ext>
              </a:extLst>
            </p:cNvPr>
            <p:cNvSpPr/>
            <p:nvPr/>
          </p:nvSpPr>
          <p:spPr>
            <a:xfrm>
              <a:off x="763554" y="1652012"/>
              <a:ext cx="3397843" cy="461665"/>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video will show how to spy and automate web applications with Internet Explorer.</a:t>
              </a:r>
            </a:p>
            <a:p>
              <a:pPr algn="r"/>
              <a:r>
                <a:rPr lang="en-US" sz="800">
                  <a:hlinkClick r:id="rId7"/>
                </a:rPr>
                <a:t>Launch</a:t>
              </a:r>
              <a:endParaRPr lang="en-US" sz="800"/>
            </a:p>
          </p:txBody>
        </p:sp>
        <p:sp>
          <p:nvSpPr>
            <p:cNvPr id="41" name="TextBox 40">
              <a:extLst>
                <a:ext uri="{FF2B5EF4-FFF2-40B4-BE49-F238E27FC236}">
                  <a16:creationId xmlns:a16="http://schemas.microsoft.com/office/drawing/2014/main" id="{31270AC6-8E9C-4A03-A510-D47CA26E4A6E}"/>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15 m</a:t>
              </a:r>
            </a:p>
          </p:txBody>
        </p:sp>
        <p:grpSp>
          <p:nvGrpSpPr>
            <p:cNvPr id="42" name="Group 41">
              <a:extLst>
                <a:ext uri="{FF2B5EF4-FFF2-40B4-BE49-F238E27FC236}">
                  <a16:creationId xmlns:a16="http://schemas.microsoft.com/office/drawing/2014/main" id="{9D97F464-5734-474A-8AB7-483CF9B381A7}"/>
                </a:ext>
              </a:extLst>
            </p:cNvPr>
            <p:cNvGrpSpPr/>
            <p:nvPr/>
          </p:nvGrpSpPr>
          <p:grpSpPr>
            <a:xfrm>
              <a:off x="759513" y="1336301"/>
              <a:ext cx="313765" cy="313765"/>
              <a:chOff x="3843589" y="2551983"/>
              <a:chExt cx="313765" cy="313765"/>
            </a:xfrm>
          </p:grpSpPr>
          <p:sp>
            <p:nvSpPr>
              <p:cNvPr id="43" name="Rectangle 42">
                <a:extLst>
                  <a:ext uri="{FF2B5EF4-FFF2-40B4-BE49-F238E27FC236}">
                    <a16:creationId xmlns:a16="http://schemas.microsoft.com/office/drawing/2014/main" id="{61D76912-2A02-4129-B195-294E7C2F39FC}"/>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E2AB928-B14B-463E-A8B1-E3EB14939C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cxnSp>
        <p:nvCxnSpPr>
          <p:cNvPr id="45" name="Straight Connector 44">
            <a:extLst>
              <a:ext uri="{FF2B5EF4-FFF2-40B4-BE49-F238E27FC236}">
                <a16:creationId xmlns:a16="http://schemas.microsoft.com/office/drawing/2014/main" id="{1CB43C60-8D2D-4C55-BE3D-AA11ED7FE9D0}"/>
              </a:ext>
            </a:extLst>
          </p:cNvPr>
          <p:cNvCxnSpPr>
            <a:cxnSpLocks/>
          </p:cNvCxnSpPr>
          <p:nvPr/>
        </p:nvCxnSpPr>
        <p:spPr>
          <a:xfrm>
            <a:off x="6096000" y="867206"/>
            <a:ext cx="0" cy="5350331"/>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sp>
        <p:nvSpPr>
          <p:cNvPr id="46" name="Rectangle 45">
            <a:extLst>
              <a:ext uri="{FF2B5EF4-FFF2-40B4-BE49-F238E27FC236}">
                <a16:creationId xmlns:a16="http://schemas.microsoft.com/office/drawing/2014/main" id="{7E279B98-CE5F-4048-96D7-669C124E15BA}"/>
              </a:ext>
            </a:extLst>
          </p:cNvPr>
          <p:cNvSpPr/>
          <p:nvPr/>
        </p:nvSpPr>
        <p:spPr>
          <a:xfrm>
            <a:off x="6467401" y="1305424"/>
            <a:ext cx="3542200"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err="1">
                <a:solidFill>
                  <a:schemeClr val="tx1"/>
                </a:solidFill>
              </a:rPr>
              <a:t>UiPath</a:t>
            </a:r>
            <a:endParaRPr lang="en-US" sz="1100" b="1">
              <a:solidFill>
                <a:schemeClr val="tx1"/>
              </a:solidFill>
            </a:endParaRPr>
          </a:p>
        </p:txBody>
      </p:sp>
      <p:grpSp>
        <p:nvGrpSpPr>
          <p:cNvPr id="47" name="Group 46">
            <a:extLst>
              <a:ext uri="{FF2B5EF4-FFF2-40B4-BE49-F238E27FC236}">
                <a16:creationId xmlns:a16="http://schemas.microsoft.com/office/drawing/2014/main" id="{9960C6E2-3BC4-4CB8-86DC-CCD387B20A1B}"/>
              </a:ext>
            </a:extLst>
          </p:cNvPr>
          <p:cNvGrpSpPr/>
          <p:nvPr/>
        </p:nvGrpSpPr>
        <p:grpSpPr>
          <a:xfrm>
            <a:off x="6467401" y="1755214"/>
            <a:ext cx="3401884" cy="1516040"/>
            <a:chOff x="759513" y="1336301"/>
            <a:chExt cx="3401884" cy="1516040"/>
          </a:xfrm>
        </p:grpSpPr>
        <p:sp>
          <p:nvSpPr>
            <p:cNvPr id="48" name="Rectangle 47">
              <a:extLst>
                <a:ext uri="{FF2B5EF4-FFF2-40B4-BE49-F238E27FC236}">
                  <a16:creationId xmlns:a16="http://schemas.microsoft.com/office/drawing/2014/main" id="{FF4292A0-9E71-42DE-A514-7B740C77E4B3}"/>
                </a:ext>
              </a:extLst>
            </p:cNvPr>
            <p:cNvSpPr/>
            <p:nvPr/>
          </p:nvSpPr>
          <p:spPr>
            <a:xfrm>
              <a:off x="763554" y="1338248"/>
              <a:ext cx="3397843" cy="313765"/>
            </a:xfrm>
            <a:prstGeom prst="rect">
              <a:avLst/>
            </a:prstGeom>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err="1"/>
                <a:t>UiPath</a:t>
              </a:r>
              <a:r>
                <a:rPr lang="en-US" sz="900" b="1"/>
                <a:t> Developer Foundation</a:t>
              </a:r>
            </a:p>
          </p:txBody>
        </p:sp>
        <p:sp>
          <p:nvSpPr>
            <p:cNvPr id="49" name="Rectangle 48">
              <a:extLst>
                <a:ext uri="{FF2B5EF4-FFF2-40B4-BE49-F238E27FC236}">
                  <a16:creationId xmlns:a16="http://schemas.microsoft.com/office/drawing/2014/main" id="{FA2A9A69-DCE7-4EA0-BAA1-D02B2842B384}"/>
                </a:ext>
              </a:extLst>
            </p:cNvPr>
            <p:cNvSpPr/>
            <p:nvPr/>
          </p:nvSpPr>
          <p:spPr>
            <a:xfrm>
              <a:off x="763554" y="1652012"/>
              <a:ext cx="3397843" cy="1200329"/>
            </a:xfrm>
            <a:prstGeom prst="rect">
              <a:avLst/>
            </a:prstGeom>
            <a:solidFill>
              <a:schemeClr val="bg1">
                <a:lumMod val="9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course from </a:t>
              </a:r>
              <a:r>
                <a:rPr lang="en-US" sz="800" err="1">
                  <a:latin typeface="Segoe UI Light" panose="020B0502040204020203" pitchFamily="34" charset="0"/>
                  <a:cs typeface="Segoe UI Light" panose="020B0502040204020203" pitchFamily="34" charset="0"/>
                </a:rPr>
                <a:t>UiPath</a:t>
              </a:r>
              <a:r>
                <a:rPr lang="en-US" sz="800">
                  <a:latin typeface="Segoe UI Light" panose="020B0502040204020203" pitchFamily="34" charset="0"/>
                  <a:cs typeface="Segoe UI Light" panose="020B0502040204020203" pitchFamily="34" charset="0"/>
                </a:rPr>
                <a:t> Academy includes the essential knowledge and skills needed to create a simple production-ready workflow. By the end of this training, you should be able to manipulate data, work with data tables, automate interactions with UI elements, organize your projects, debug, handle exceptions and deploy your robots.</a:t>
              </a:r>
            </a:p>
            <a:p>
              <a:endParaRPr lang="en-US" sz="800">
                <a:latin typeface="Segoe UI Light" panose="020B0502040204020203" pitchFamily="34" charset="0"/>
                <a:cs typeface="Segoe UI Light" panose="020B0502040204020203" pitchFamily="34" charset="0"/>
              </a:endParaRPr>
            </a:p>
            <a:p>
              <a:pPr algn="ctr"/>
              <a:r>
                <a:rPr lang="en-US" sz="800"/>
                <a:t>Launch this activity </a:t>
              </a:r>
            </a:p>
            <a:p>
              <a:pPr algn="ctr"/>
              <a:r>
                <a:rPr lang="en-US" sz="800"/>
                <a:t>by reading the Training Guide</a:t>
              </a:r>
            </a:p>
            <a:p>
              <a:pPr algn="ctr"/>
              <a:r>
                <a:rPr lang="en-US" sz="800"/>
                <a:t> in the RPA channel in Teams.</a:t>
              </a:r>
            </a:p>
          </p:txBody>
        </p:sp>
        <p:sp>
          <p:nvSpPr>
            <p:cNvPr id="50" name="TextBox 49">
              <a:extLst>
                <a:ext uri="{FF2B5EF4-FFF2-40B4-BE49-F238E27FC236}">
                  <a16:creationId xmlns:a16="http://schemas.microsoft.com/office/drawing/2014/main" id="{C504FB44-5BA3-4B32-8E9C-BDBA40CC1FCC}"/>
                </a:ext>
              </a:extLst>
            </p:cNvPr>
            <p:cNvSpPr txBox="1"/>
            <p:nvPr/>
          </p:nvSpPr>
          <p:spPr>
            <a:xfrm>
              <a:off x="3786153" y="1336302"/>
              <a:ext cx="365760" cy="313764"/>
            </a:xfrm>
            <a:prstGeom prst="rect">
              <a:avLst/>
            </a:prstGeom>
            <a:noFill/>
          </p:spPr>
          <p:txBody>
            <a:bodyPr wrap="none" lIns="0" tIns="0" bIns="0" rtlCol="0" anchor="ctr">
              <a:noAutofit/>
            </a:bodyPr>
            <a:lstStyle/>
            <a:p>
              <a:pPr algn="r"/>
              <a:r>
                <a:rPr lang="en-US" sz="900" b="1">
                  <a:solidFill>
                    <a:schemeClr val="lt1"/>
                  </a:solidFill>
                </a:rPr>
                <a:t>20 h</a:t>
              </a:r>
            </a:p>
          </p:txBody>
        </p:sp>
        <p:grpSp>
          <p:nvGrpSpPr>
            <p:cNvPr id="51" name="Group 50">
              <a:extLst>
                <a:ext uri="{FF2B5EF4-FFF2-40B4-BE49-F238E27FC236}">
                  <a16:creationId xmlns:a16="http://schemas.microsoft.com/office/drawing/2014/main" id="{3BE1D53C-32E9-4DBA-91D0-F4B271B08CAA}"/>
                </a:ext>
              </a:extLst>
            </p:cNvPr>
            <p:cNvGrpSpPr/>
            <p:nvPr/>
          </p:nvGrpSpPr>
          <p:grpSpPr>
            <a:xfrm>
              <a:off x="759513" y="1336301"/>
              <a:ext cx="313765" cy="313765"/>
              <a:chOff x="3843589" y="2551983"/>
              <a:chExt cx="313765" cy="313765"/>
            </a:xfrm>
          </p:grpSpPr>
          <p:sp>
            <p:nvSpPr>
              <p:cNvPr id="52" name="Rectangle 51">
                <a:extLst>
                  <a:ext uri="{FF2B5EF4-FFF2-40B4-BE49-F238E27FC236}">
                    <a16:creationId xmlns:a16="http://schemas.microsoft.com/office/drawing/2014/main" id="{4B10640D-D003-418C-8E67-1B95DAF1287D}"/>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B065B24-8535-4047-80B4-1106BD2B8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sp>
        <p:nvSpPr>
          <p:cNvPr id="2" name="TextBox 1">
            <a:extLst>
              <a:ext uri="{FF2B5EF4-FFF2-40B4-BE49-F238E27FC236}">
                <a16:creationId xmlns:a16="http://schemas.microsoft.com/office/drawing/2014/main" id="{B379096D-EE9C-E3D8-1A66-DF3BA085581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2245618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94D3B9-7B49-437E-B7C2-8BADF61C621D}"/>
              </a:ext>
            </a:extLst>
          </p:cNvPr>
          <p:cNvSpPr>
            <a:spLocks noGrp="1"/>
          </p:cNvSpPr>
          <p:nvPr>
            <p:ph type="title"/>
          </p:nvPr>
        </p:nvSpPr>
        <p:spPr/>
        <p:txBody>
          <a:bodyPr/>
          <a:lstStyle/>
          <a:p>
            <a:r>
              <a:rPr lang="en-US"/>
              <a:t>Additional Topics</a:t>
            </a:r>
          </a:p>
        </p:txBody>
      </p:sp>
      <p:sp>
        <p:nvSpPr>
          <p:cNvPr id="4" name="Slide Number Placeholder 3">
            <a:extLst>
              <a:ext uri="{FF2B5EF4-FFF2-40B4-BE49-F238E27FC236}">
                <a16:creationId xmlns:a16="http://schemas.microsoft.com/office/drawing/2014/main" id="{32E32E48-0910-4812-9352-BD866A0042D7}"/>
              </a:ext>
            </a:extLst>
          </p:cNvPr>
          <p:cNvSpPr>
            <a:spLocks noGrp="1"/>
          </p:cNvSpPr>
          <p:nvPr>
            <p:ph type="sldNum" sz="quarter" idx="10"/>
          </p:nvPr>
        </p:nvSpPr>
        <p:spPr/>
        <p:txBody>
          <a:bodyPr/>
          <a:lstStyle/>
          <a:p>
            <a:fld id="{0EE23A24-5E29-4F5A-B780-9568AE9A51DD}" type="slidenum">
              <a:rPr lang="en-US" smtClean="0"/>
              <a:pPr/>
              <a:t>8</a:t>
            </a:fld>
            <a:endParaRPr lang="en-US"/>
          </a:p>
        </p:txBody>
      </p:sp>
      <p:grpSp>
        <p:nvGrpSpPr>
          <p:cNvPr id="6" name="Group 5">
            <a:extLst>
              <a:ext uri="{FF2B5EF4-FFF2-40B4-BE49-F238E27FC236}">
                <a16:creationId xmlns:a16="http://schemas.microsoft.com/office/drawing/2014/main" id="{87A5E20D-8B61-4B65-AD1F-360E87A6C8A7}"/>
              </a:ext>
            </a:extLst>
          </p:cNvPr>
          <p:cNvGrpSpPr/>
          <p:nvPr/>
        </p:nvGrpSpPr>
        <p:grpSpPr>
          <a:xfrm>
            <a:off x="521237" y="1346725"/>
            <a:ext cx="3488474" cy="1270513"/>
            <a:chOff x="763555" y="1339076"/>
            <a:chExt cx="3397843" cy="1270513"/>
          </a:xfrm>
        </p:grpSpPr>
        <p:sp>
          <p:nvSpPr>
            <p:cNvPr id="7" name="Rectangle 6">
              <a:extLst>
                <a:ext uri="{FF2B5EF4-FFF2-40B4-BE49-F238E27FC236}">
                  <a16:creationId xmlns:a16="http://schemas.microsoft.com/office/drawing/2014/main" id="{F74B7294-F861-4770-B1E0-139D03831E51}"/>
                </a:ext>
              </a:extLst>
            </p:cNvPr>
            <p:cNvSpPr/>
            <p:nvPr/>
          </p:nvSpPr>
          <p:spPr>
            <a:xfrm>
              <a:off x="763555" y="1341717"/>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Principles of cloud computing</a:t>
              </a:r>
            </a:p>
          </p:txBody>
        </p:sp>
        <p:sp>
          <p:nvSpPr>
            <p:cNvPr id="8" name="Rectangle 7">
              <a:extLst>
                <a:ext uri="{FF2B5EF4-FFF2-40B4-BE49-F238E27FC236}">
                  <a16:creationId xmlns:a16="http://schemas.microsoft.com/office/drawing/2014/main" id="{9F55C32A-F684-4E8C-816D-CCF4BA23272B}"/>
                </a:ext>
              </a:extLst>
            </p:cNvPr>
            <p:cNvSpPr/>
            <p:nvPr/>
          </p:nvSpPr>
          <p:spPr>
            <a:xfrm>
              <a:off x="763555" y="1655482"/>
              <a:ext cx="3397843" cy="954107"/>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module you will explore the core concepts of cloud computing and how it can help your business including:</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Explore common cloud computing services</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Explore the benefits of cloud computing</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Decide which cloud deployment model is best for your project</a:t>
              </a:r>
            </a:p>
            <a:p>
              <a:pPr algn="r"/>
              <a:r>
                <a:rPr lang="en-US" sz="800">
                  <a:hlinkClick r:id="rId2"/>
                </a:rPr>
                <a:t>Launch</a:t>
              </a:r>
              <a:endParaRPr lang="en-US" sz="800"/>
            </a:p>
          </p:txBody>
        </p:sp>
        <p:sp>
          <p:nvSpPr>
            <p:cNvPr id="9" name="TextBox 8">
              <a:extLst>
                <a:ext uri="{FF2B5EF4-FFF2-40B4-BE49-F238E27FC236}">
                  <a16:creationId xmlns:a16="http://schemas.microsoft.com/office/drawing/2014/main" id="{A3D3F2AE-13B6-4C88-BE28-85AF47BDCD3E}"/>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1 h</a:t>
              </a:r>
            </a:p>
          </p:txBody>
        </p:sp>
      </p:grpSp>
      <p:grpSp>
        <p:nvGrpSpPr>
          <p:cNvPr id="10" name="Group 9">
            <a:extLst>
              <a:ext uri="{FF2B5EF4-FFF2-40B4-BE49-F238E27FC236}">
                <a16:creationId xmlns:a16="http://schemas.microsoft.com/office/drawing/2014/main" id="{CB7FA1FD-9AB6-4EDF-8685-4C2815AB4BE0}"/>
              </a:ext>
            </a:extLst>
          </p:cNvPr>
          <p:cNvGrpSpPr/>
          <p:nvPr/>
        </p:nvGrpSpPr>
        <p:grpSpPr>
          <a:xfrm>
            <a:off x="518838" y="2683847"/>
            <a:ext cx="3493273" cy="1395951"/>
            <a:chOff x="7929106" y="4874350"/>
            <a:chExt cx="3493273" cy="1395951"/>
          </a:xfrm>
        </p:grpSpPr>
        <p:grpSp>
          <p:nvGrpSpPr>
            <p:cNvPr id="11" name="Group 10">
              <a:extLst>
                <a:ext uri="{FF2B5EF4-FFF2-40B4-BE49-F238E27FC236}">
                  <a16:creationId xmlns:a16="http://schemas.microsoft.com/office/drawing/2014/main" id="{4AEEE912-8B0A-4038-93DC-8E77985CAA61}"/>
                </a:ext>
              </a:extLst>
            </p:cNvPr>
            <p:cNvGrpSpPr/>
            <p:nvPr/>
          </p:nvGrpSpPr>
          <p:grpSpPr>
            <a:xfrm>
              <a:off x="7933906" y="4874350"/>
              <a:ext cx="3488473" cy="1395951"/>
              <a:chOff x="763555" y="1336749"/>
              <a:chExt cx="3397843" cy="1395951"/>
            </a:xfrm>
          </p:grpSpPr>
          <p:sp>
            <p:nvSpPr>
              <p:cNvPr id="15" name="Rectangle 14">
                <a:extLst>
                  <a:ext uri="{FF2B5EF4-FFF2-40B4-BE49-F238E27FC236}">
                    <a16:creationId xmlns:a16="http://schemas.microsoft.com/office/drawing/2014/main" id="{81841F0B-1FDC-4255-8C6C-688A023F66F1}"/>
                  </a:ext>
                </a:extLst>
              </p:cNvPr>
              <p:cNvSpPr/>
              <p:nvPr/>
            </p:nvSpPr>
            <p:spPr>
              <a:xfrm>
                <a:off x="763555" y="1341717"/>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Introduction to Azure</a:t>
                </a:r>
              </a:p>
            </p:txBody>
          </p:sp>
          <p:sp>
            <p:nvSpPr>
              <p:cNvPr id="16" name="Rectangle 15">
                <a:extLst>
                  <a:ext uri="{FF2B5EF4-FFF2-40B4-BE49-F238E27FC236}">
                    <a16:creationId xmlns:a16="http://schemas.microsoft.com/office/drawing/2014/main" id="{98A2C7D3-C59C-428B-A26D-75CE33B4BE9D}"/>
                  </a:ext>
                </a:extLst>
              </p:cNvPr>
              <p:cNvSpPr/>
              <p:nvPr/>
            </p:nvSpPr>
            <p:spPr>
              <a:xfrm>
                <a:off x="763555" y="1655482"/>
                <a:ext cx="3397843"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Get started with Azure by creating and configuring your first website in the cloud.</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Learn what Microsoft Azure is and how it relates to cloud computing</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Deploy a website using Azure App Service</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Learn how to scale up your website to give you more compute power</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Use Azure Cloud Shell to interact with your website</a:t>
                </a:r>
              </a:p>
              <a:p>
                <a:pPr algn="r"/>
                <a:r>
                  <a:rPr lang="en-US" sz="800">
                    <a:hlinkClick r:id="rId3"/>
                  </a:rPr>
                  <a:t>Launch</a:t>
                </a:r>
                <a:endParaRPr lang="en-US" sz="800"/>
              </a:p>
            </p:txBody>
          </p:sp>
          <p:sp>
            <p:nvSpPr>
              <p:cNvPr id="17" name="TextBox 16">
                <a:extLst>
                  <a:ext uri="{FF2B5EF4-FFF2-40B4-BE49-F238E27FC236}">
                    <a16:creationId xmlns:a16="http://schemas.microsoft.com/office/drawing/2014/main" id="{E68A7BE4-8857-4886-B01A-700853960C80}"/>
                  </a:ext>
                </a:extLst>
              </p:cNvPr>
              <p:cNvSpPr txBox="1"/>
              <p:nvPr/>
            </p:nvSpPr>
            <p:spPr>
              <a:xfrm>
                <a:off x="3785332" y="1339076"/>
                <a:ext cx="365760" cy="313764"/>
              </a:xfrm>
              <a:prstGeom prst="rect">
                <a:avLst/>
              </a:prstGeom>
              <a:noFill/>
            </p:spPr>
            <p:txBody>
              <a:bodyPr wrap="none" lIns="0" tIns="0" bIns="0" rtlCol="0" anchor="ctr">
                <a:noAutofit/>
              </a:bodyPr>
              <a:lstStyle/>
              <a:p>
                <a:pPr algn="r"/>
                <a:r>
                  <a:rPr lang="en-US" sz="900" b="1">
                    <a:solidFill>
                      <a:schemeClr val="lt1"/>
                    </a:solidFill>
                  </a:rPr>
                  <a:t>1 h</a:t>
                </a:r>
              </a:p>
            </p:txBody>
          </p:sp>
          <p:sp>
            <p:nvSpPr>
              <p:cNvPr id="18" name="Rectangle 17">
                <a:extLst>
                  <a:ext uri="{FF2B5EF4-FFF2-40B4-BE49-F238E27FC236}">
                    <a16:creationId xmlns:a16="http://schemas.microsoft.com/office/drawing/2014/main" id="{A0AE7D22-9DDA-4FB7-B0EE-58995DFD2B02}"/>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AA7B520-45DE-48AE-9C57-27B1A2CC292A}"/>
                </a:ext>
              </a:extLst>
            </p:cNvPr>
            <p:cNvGrpSpPr/>
            <p:nvPr/>
          </p:nvGrpSpPr>
          <p:grpSpPr>
            <a:xfrm>
              <a:off x="7929106" y="4881959"/>
              <a:ext cx="313765" cy="313765"/>
              <a:chOff x="769298" y="1336749"/>
              <a:chExt cx="313765" cy="313765"/>
            </a:xfrm>
          </p:grpSpPr>
          <p:sp>
            <p:nvSpPr>
              <p:cNvPr id="13" name="Rectangle 12">
                <a:extLst>
                  <a:ext uri="{FF2B5EF4-FFF2-40B4-BE49-F238E27FC236}">
                    <a16:creationId xmlns:a16="http://schemas.microsoft.com/office/drawing/2014/main" id="{6F243CD9-F462-4FF4-8804-C2A64C09D3C5}"/>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D2CFE3D-3AE5-4675-A185-7E70815C73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3421" y="1388394"/>
                <a:ext cx="213050" cy="215444"/>
              </a:xfrm>
              <a:prstGeom prst="rect">
                <a:avLst/>
              </a:prstGeom>
              <a:noFill/>
            </p:spPr>
          </p:pic>
        </p:grpSp>
      </p:grpSp>
      <p:grpSp>
        <p:nvGrpSpPr>
          <p:cNvPr id="19" name="Group 18">
            <a:extLst>
              <a:ext uri="{FF2B5EF4-FFF2-40B4-BE49-F238E27FC236}">
                <a16:creationId xmlns:a16="http://schemas.microsoft.com/office/drawing/2014/main" id="{EBF88C01-6F2D-4E2A-BD88-5100E1C81C13}"/>
              </a:ext>
            </a:extLst>
          </p:cNvPr>
          <p:cNvGrpSpPr/>
          <p:nvPr/>
        </p:nvGrpSpPr>
        <p:grpSpPr>
          <a:xfrm>
            <a:off x="529281" y="1341593"/>
            <a:ext cx="313765" cy="313765"/>
            <a:chOff x="3843589" y="2551983"/>
            <a:chExt cx="313765" cy="313765"/>
          </a:xfrm>
        </p:grpSpPr>
        <p:sp>
          <p:nvSpPr>
            <p:cNvPr id="20" name="Rectangle 19">
              <a:extLst>
                <a:ext uri="{FF2B5EF4-FFF2-40B4-BE49-F238E27FC236}">
                  <a16:creationId xmlns:a16="http://schemas.microsoft.com/office/drawing/2014/main" id="{33E37107-17A7-4CE4-A8A6-93AC0D2491AF}"/>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14E60A3-4153-4593-AF8B-1BA5F39F8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7712" y="2604825"/>
              <a:ext cx="213050" cy="213050"/>
            </a:xfrm>
            <a:prstGeom prst="rect">
              <a:avLst/>
            </a:prstGeom>
            <a:noFill/>
          </p:spPr>
        </p:pic>
      </p:grpSp>
      <p:grpSp>
        <p:nvGrpSpPr>
          <p:cNvPr id="22" name="Group 21">
            <a:extLst>
              <a:ext uri="{FF2B5EF4-FFF2-40B4-BE49-F238E27FC236}">
                <a16:creationId xmlns:a16="http://schemas.microsoft.com/office/drawing/2014/main" id="{EA15FBA8-00A7-4A60-A4B9-4FFE52BB0F0D}"/>
              </a:ext>
            </a:extLst>
          </p:cNvPr>
          <p:cNvGrpSpPr/>
          <p:nvPr/>
        </p:nvGrpSpPr>
        <p:grpSpPr>
          <a:xfrm>
            <a:off x="523021" y="4146407"/>
            <a:ext cx="3484907" cy="777375"/>
            <a:chOff x="7843912" y="1335197"/>
            <a:chExt cx="3397843" cy="777375"/>
          </a:xfrm>
        </p:grpSpPr>
        <p:sp>
          <p:nvSpPr>
            <p:cNvPr id="23" name="Rectangle 22">
              <a:extLst>
                <a:ext uri="{FF2B5EF4-FFF2-40B4-BE49-F238E27FC236}">
                  <a16:creationId xmlns:a16="http://schemas.microsoft.com/office/drawing/2014/main" id="{38E17DB3-721C-4FDB-9CC1-392A70228473}"/>
                </a:ext>
              </a:extLst>
            </p:cNvPr>
            <p:cNvSpPr/>
            <p:nvPr/>
          </p:nvSpPr>
          <p:spPr>
            <a:xfrm>
              <a:off x="7843912" y="1337143"/>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Understand Azure Compute Options</a:t>
              </a:r>
            </a:p>
          </p:txBody>
        </p:sp>
        <p:sp>
          <p:nvSpPr>
            <p:cNvPr id="24" name="Rectangle 23">
              <a:extLst>
                <a:ext uri="{FF2B5EF4-FFF2-40B4-BE49-F238E27FC236}">
                  <a16:creationId xmlns:a16="http://schemas.microsoft.com/office/drawing/2014/main" id="{D360927E-51D6-46DE-A535-1F7FB345AA57}"/>
                </a:ext>
              </a:extLst>
            </p:cNvPr>
            <p:cNvSpPr/>
            <p:nvPr/>
          </p:nvSpPr>
          <p:spPr>
            <a:xfrm>
              <a:off x="7843912" y="1650907"/>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module you will survey the compute services available in Azure and explore how they can solve common business needs.</a:t>
              </a:r>
            </a:p>
            <a:p>
              <a:pPr algn="r"/>
              <a:r>
                <a:rPr lang="en-US" sz="800">
                  <a:hlinkClick r:id="rId6"/>
                </a:rPr>
                <a:t>L</a:t>
              </a:r>
              <a:r>
                <a:rPr lang="en-US" sz="800">
                  <a:hlinkClick r:id="rId7"/>
                </a:rPr>
                <a:t>aunch</a:t>
              </a:r>
              <a:endParaRPr lang="en-US" sz="800"/>
            </a:p>
          </p:txBody>
        </p:sp>
        <p:sp>
          <p:nvSpPr>
            <p:cNvPr id="25" name="TextBox 24">
              <a:extLst>
                <a:ext uri="{FF2B5EF4-FFF2-40B4-BE49-F238E27FC236}">
                  <a16:creationId xmlns:a16="http://schemas.microsoft.com/office/drawing/2014/main" id="{2FEED5F2-C07D-40AF-A676-D29044ADA6C1}"/>
                </a:ext>
              </a:extLst>
            </p:cNvPr>
            <p:cNvSpPr txBox="1"/>
            <p:nvPr/>
          </p:nvSpPr>
          <p:spPr>
            <a:xfrm>
              <a:off x="10875288" y="1335197"/>
              <a:ext cx="365760" cy="313764"/>
            </a:xfrm>
            <a:prstGeom prst="rect">
              <a:avLst/>
            </a:prstGeom>
            <a:noFill/>
          </p:spPr>
          <p:txBody>
            <a:bodyPr wrap="none" lIns="0" tIns="0" bIns="0" rtlCol="0" anchor="ctr">
              <a:noAutofit/>
            </a:bodyPr>
            <a:lstStyle/>
            <a:p>
              <a:pPr algn="r"/>
              <a:r>
                <a:rPr lang="en-US" sz="900" b="1">
                  <a:solidFill>
                    <a:schemeClr val="lt1"/>
                  </a:solidFill>
                </a:rPr>
                <a:t>45 m</a:t>
              </a:r>
            </a:p>
          </p:txBody>
        </p:sp>
        <p:grpSp>
          <p:nvGrpSpPr>
            <p:cNvPr id="26" name="Group 25">
              <a:extLst>
                <a:ext uri="{FF2B5EF4-FFF2-40B4-BE49-F238E27FC236}">
                  <a16:creationId xmlns:a16="http://schemas.microsoft.com/office/drawing/2014/main" id="{7976F176-C2AA-45C7-A61A-0B72C13D74E1}"/>
                </a:ext>
              </a:extLst>
            </p:cNvPr>
            <p:cNvGrpSpPr/>
            <p:nvPr/>
          </p:nvGrpSpPr>
          <p:grpSpPr>
            <a:xfrm>
              <a:off x="7853698" y="1336125"/>
              <a:ext cx="313765" cy="313765"/>
              <a:chOff x="3843589" y="2551983"/>
              <a:chExt cx="313765" cy="313765"/>
            </a:xfrm>
          </p:grpSpPr>
          <p:sp>
            <p:nvSpPr>
              <p:cNvPr id="27" name="Rectangle 26">
                <a:extLst>
                  <a:ext uri="{FF2B5EF4-FFF2-40B4-BE49-F238E27FC236}">
                    <a16:creationId xmlns:a16="http://schemas.microsoft.com/office/drawing/2014/main" id="{602EC49E-1912-47F3-AB86-A3353C7A91DA}"/>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816B6D4-7C67-41BA-82A8-F65DD87AC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7712" y="2604825"/>
                <a:ext cx="213050" cy="213050"/>
              </a:xfrm>
              <a:prstGeom prst="rect">
                <a:avLst/>
              </a:prstGeom>
              <a:noFill/>
            </p:spPr>
          </p:pic>
        </p:grpSp>
      </p:grpSp>
      <p:grpSp>
        <p:nvGrpSpPr>
          <p:cNvPr id="29" name="Group 28">
            <a:extLst>
              <a:ext uri="{FF2B5EF4-FFF2-40B4-BE49-F238E27FC236}">
                <a16:creationId xmlns:a16="http://schemas.microsoft.com/office/drawing/2014/main" id="{65A50C37-8046-43CD-8665-169F9F6F7AC8}"/>
              </a:ext>
            </a:extLst>
          </p:cNvPr>
          <p:cNvGrpSpPr/>
          <p:nvPr/>
        </p:nvGrpSpPr>
        <p:grpSpPr>
          <a:xfrm>
            <a:off x="523021" y="4990392"/>
            <a:ext cx="3484907" cy="1146707"/>
            <a:chOff x="763555" y="1335197"/>
            <a:chExt cx="3397843" cy="1146707"/>
          </a:xfrm>
        </p:grpSpPr>
        <p:sp>
          <p:nvSpPr>
            <p:cNvPr id="30" name="Rectangle 29">
              <a:extLst>
                <a:ext uri="{FF2B5EF4-FFF2-40B4-BE49-F238E27FC236}">
                  <a16:creationId xmlns:a16="http://schemas.microsoft.com/office/drawing/2014/main" id="{FA5079B5-160D-48E2-99C7-EF1877104852}"/>
                </a:ext>
              </a:extLst>
            </p:cNvPr>
            <p:cNvSpPr/>
            <p:nvPr/>
          </p:nvSpPr>
          <p:spPr>
            <a:xfrm>
              <a:off x="763555" y="1337143"/>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Understand Azure Data Storage Options</a:t>
              </a:r>
            </a:p>
          </p:txBody>
        </p:sp>
        <p:sp>
          <p:nvSpPr>
            <p:cNvPr id="31" name="Rectangle 30">
              <a:extLst>
                <a:ext uri="{FF2B5EF4-FFF2-40B4-BE49-F238E27FC236}">
                  <a16:creationId xmlns:a16="http://schemas.microsoft.com/office/drawing/2014/main" id="{9BB5504C-BC49-45BE-829E-1D7063761FC0}"/>
                </a:ext>
              </a:extLst>
            </p:cNvPr>
            <p:cNvSpPr/>
            <p:nvPr/>
          </p:nvSpPr>
          <p:spPr>
            <a:xfrm>
              <a:off x="763555" y="1650907"/>
              <a:ext cx="3397843" cy="830997"/>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In this module, you will explore the benefits of Azure data storage versus on-premises storage by: surveying the data storage options in Azure, exploring how Azure can meet your business demands for storing and analyzing data, and comparing Azure data options with on-premises storage.</a:t>
              </a:r>
            </a:p>
            <a:p>
              <a:pPr algn="r"/>
              <a:r>
                <a:rPr lang="en-US" sz="800">
                  <a:hlinkClick r:id="rId8"/>
                </a:rPr>
                <a:t>Launch</a:t>
              </a:r>
              <a:endParaRPr lang="en-US" sz="800"/>
            </a:p>
          </p:txBody>
        </p:sp>
        <p:sp>
          <p:nvSpPr>
            <p:cNvPr id="32" name="TextBox 31">
              <a:extLst>
                <a:ext uri="{FF2B5EF4-FFF2-40B4-BE49-F238E27FC236}">
                  <a16:creationId xmlns:a16="http://schemas.microsoft.com/office/drawing/2014/main" id="{88FB7DAF-C37F-4C3C-B071-644C905D5105}"/>
                </a:ext>
              </a:extLst>
            </p:cNvPr>
            <p:cNvSpPr txBox="1"/>
            <p:nvPr/>
          </p:nvSpPr>
          <p:spPr>
            <a:xfrm>
              <a:off x="3786154" y="1335197"/>
              <a:ext cx="365760" cy="313764"/>
            </a:xfrm>
            <a:prstGeom prst="rect">
              <a:avLst/>
            </a:prstGeom>
            <a:noFill/>
          </p:spPr>
          <p:txBody>
            <a:bodyPr wrap="none" lIns="0" tIns="0" bIns="0" rtlCol="0" anchor="ctr">
              <a:noAutofit/>
            </a:bodyPr>
            <a:lstStyle/>
            <a:p>
              <a:pPr algn="r"/>
              <a:r>
                <a:rPr lang="en-US" sz="900" b="1">
                  <a:solidFill>
                    <a:schemeClr val="lt1"/>
                  </a:solidFill>
                </a:rPr>
                <a:t>30 m</a:t>
              </a:r>
            </a:p>
          </p:txBody>
        </p:sp>
        <p:grpSp>
          <p:nvGrpSpPr>
            <p:cNvPr id="33" name="Group 32">
              <a:extLst>
                <a:ext uri="{FF2B5EF4-FFF2-40B4-BE49-F238E27FC236}">
                  <a16:creationId xmlns:a16="http://schemas.microsoft.com/office/drawing/2014/main" id="{8B0E5E10-5E90-4B66-B731-BFAF3B4482E9}"/>
                </a:ext>
              </a:extLst>
            </p:cNvPr>
            <p:cNvGrpSpPr/>
            <p:nvPr/>
          </p:nvGrpSpPr>
          <p:grpSpPr>
            <a:xfrm>
              <a:off x="763555" y="1336125"/>
              <a:ext cx="313765" cy="313765"/>
              <a:chOff x="3843589" y="2551983"/>
              <a:chExt cx="313765" cy="313765"/>
            </a:xfrm>
          </p:grpSpPr>
          <p:sp>
            <p:nvSpPr>
              <p:cNvPr id="34" name="Rectangle 33">
                <a:extLst>
                  <a:ext uri="{FF2B5EF4-FFF2-40B4-BE49-F238E27FC236}">
                    <a16:creationId xmlns:a16="http://schemas.microsoft.com/office/drawing/2014/main" id="{754835D6-ED46-45B0-B567-90C583F60F75}"/>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4C39B181-C259-4686-B3EB-F035A2BCE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7712" y="2604825"/>
                <a:ext cx="213050" cy="213050"/>
              </a:xfrm>
              <a:prstGeom prst="rect">
                <a:avLst/>
              </a:prstGeom>
              <a:noFill/>
            </p:spPr>
          </p:pic>
        </p:grpSp>
      </p:grpSp>
      <p:sp>
        <p:nvSpPr>
          <p:cNvPr id="37" name="Rectangle 36">
            <a:extLst>
              <a:ext uri="{FF2B5EF4-FFF2-40B4-BE49-F238E27FC236}">
                <a16:creationId xmlns:a16="http://schemas.microsoft.com/office/drawing/2014/main" id="{73977F46-88E6-4A55-A79E-7DC483C7F461}"/>
              </a:ext>
            </a:extLst>
          </p:cNvPr>
          <p:cNvSpPr/>
          <p:nvPr/>
        </p:nvSpPr>
        <p:spPr>
          <a:xfrm>
            <a:off x="485005" y="932956"/>
            <a:ext cx="7101065"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Azure</a:t>
            </a:r>
          </a:p>
        </p:txBody>
      </p:sp>
      <p:grpSp>
        <p:nvGrpSpPr>
          <p:cNvPr id="39" name="Group 38">
            <a:extLst>
              <a:ext uri="{FF2B5EF4-FFF2-40B4-BE49-F238E27FC236}">
                <a16:creationId xmlns:a16="http://schemas.microsoft.com/office/drawing/2014/main" id="{73D114CE-174E-4B74-9566-4DDBC70F8E50}"/>
              </a:ext>
            </a:extLst>
          </p:cNvPr>
          <p:cNvGrpSpPr/>
          <p:nvPr/>
        </p:nvGrpSpPr>
        <p:grpSpPr>
          <a:xfrm>
            <a:off x="7970870" y="4345136"/>
            <a:ext cx="3511505" cy="778071"/>
            <a:chOff x="4276473" y="4332868"/>
            <a:chExt cx="3399123" cy="778071"/>
          </a:xfrm>
        </p:grpSpPr>
        <p:grpSp>
          <p:nvGrpSpPr>
            <p:cNvPr id="40" name="Group 39">
              <a:extLst>
                <a:ext uri="{FF2B5EF4-FFF2-40B4-BE49-F238E27FC236}">
                  <a16:creationId xmlns:a16="http://schemas.microsoft.com/office/drawing/2014/main" id="{3D41F60B-914A-4349-9E59-929B54A0320D}"/>
                </a:ext>
              </a:extLst>
            </p:cNvPr>
            <p:cNvGrpSpPr/>
            <p:nvPr/>
          </p:nvGrpSpPr>
          <p:grpSpPr>
            <a:xfrm>
              <a:off x="4277753" y="4332868"/>
              <a:ext cx="3397843" cy="778071"/>
              <a:chOff x="763555" y="1339076"/>
              <a:chExt cx="3397843" cy="778071"/>
            </a:xfrm>
          </p:grpSpPr>
          <p:sp>
            <p:nvSpPr>
              <p:cNvPr id="44" name="Rectangle 43">
                <a:extLst>
                  <a:ext uri="{FF2B5EF4-FFF2-40B4-BE49-F238E27FC236}">
                    <a16:creationId xmlns:a16="http://schemas.microsoft.com/office/drawing/2014/main" id="{AE5E4717-F18A-4CE2-A8E8-8B31A07C047F}"/>
                  </a:ext>
                </a:extLst>
              </p:cNvPr>
              <p:cNvSpPr/>
              <p:nvPr/>
            </p:nvSpPr>
            <p:spPr>
              <a:xfrm>
                <a:off x="763555" y="1341717"/>
                <a:ext cx="3397843" cy="31376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Version Control with Git</a:t>
                </a:r>
              </a:p>
            </p:txBody>
          </p:sp>
          <p:sp>
            <p:nvSpPr>
              <p:cNvPr id="45" name="Rectangle 44">
                <a:extLst>
                  <a:ext uri="{FF2B5EF4-FFF2-40B4-BE49-F238E27FC236}">
                    <a16:creationId xmlns:a16="http://schemas.microsoft.com/office/drawing/2014/main" id="{91926F13-FFC9-4ABA-A74D-88D8E49FE0E9}"/>
                  </a:ext>
                </a:extLst>
              </p:cNvPr>
              <p:cNvSpPr/>
              <p:nvPr/>
            </p:nvSpPr>
            <p:spPr>
              <a:xfrm>
                <a:off x="763555" y="1655482"/>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learning path provides more hands-on practice using the Git command line to track your own changes and collaborate with others.</a:t>
                </a:r>
              </a:p>
              <a:p>
                <a:pPr algn="r"/>
                <a:r>
                  <a:rPr lang="en-US" sz="800">
                    <a:hlinkClick r:id="rId9"/>
                  </a:rPr>
                  <a:t>Launch</a:t>
                </a:r>
                <a:endParaRPr lang="en-US" sz="800"/>
              </a:p>
            </p:txBody>
          </p:sp>
          <p:sp>
            <p:nvSpPr>
              <p:cNvPr id="46" name="TextBox 45">
                <a:extLst>
                  <a:ext uri="{FF2B5EF4-FFF2-40B4-BE49-F238E27FC236}">
                    <a16:creationId xmlns:a16="http://schemas.microsoft.com/office/drawing/2014/main" id="{E12B3E55-4A88-4E0F-BAEF-DE6F56DF4DC3}"/>
                  </a:ext>
                </a:extLst>
              </p:cNvPr>
              <p:cNvSpPr txBox="1"/>
              <p:nvPr/>
            </p:nvSpPr>
            <p:spPr>
              <a:xfrm>
                <a:off x="3785332" y="1339076"/>
                <a:ext cx="365760" cy="313764"/>
              </a:xfrm>
              <a:prstGeom prst="rect">
                <a:avLst/>
              </a:prstGeom>
              <a:noFill/>
            </p:spPr>
            <p:txBody>
              <a:bodyPr wrap="none" lIns="0" tIns="0" bIns="0" rtlCol="0" anchor="ctr">
                <a:noAutofit/>
              </a:bodyPr>
              <a:lstStyle/>
              <a:p>
                <a:pPr algn="r"/>
                <a:endParaRPr lang="en-US" sz="900" b="1">
                  <a:solidFill>
                    <a:schemeClr val="lt1"/>
                  </a:solidFill>
                </a:endParaRPr>
              </a:p>
            </p:txBody>
          </p:sp>
        </p:grpSp>
        <p:grpSp>
          <p:nvGrpSpPr>
            <p:cNvPr id="41" name="Group 40">
              <a:extLst>
                <a:ext uri="{FF2B5EF4-FFF2-40B4-BE49-F238E27FC236}">
                  <a16:creationId xmlns:a16="http://schemas.microsoft.com/office/drawing/2014/main" id="{AFA88CB8-ADC7-418B-8BEE-FE44055E7ADD}"/>
                </a:ext>
              </a:extLst>
            </p:cNvPr>
            <p:cNvGrpSpPr/>
            <p:nvPr/>
          </p:nvGrpSpPr>
          <p:grpSpPr>
            <a:xfrm>
              <a:off x="4276473" y="4339996"/>
              <a:ext cx="313765" cy="313765"/>
              <a:chOff x="769298" y="1336749"/>
              <a:chExt cx="313765" cy="313765"/>
            </a:xfrm>
          </p:grpSpPr>
          <p:sp>
            <p:nvSpPr>
              <p:cNvPr id="42" name="Rectangle 41">
                <a:extLst>
                  <a:ext uri="{FF2B5EF4-FFF2-40B4-BE49-F238E27FC236}">
                    <a16:creationId xmlns:a16="http://schemas.microsoft.com/office/drawing/2014/main" id="{C5F62550-B007-426B-92AB-890A16523915}"/>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E601F75F-40D8-4039-9AD6-3362D26816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421" y="1389591"/>
                <a:ext cx="213050" cy="213050"/>
              </a:xfrm>
              <a:prstGeom prst="rect">
                <a:avLst/>
              </a:prstGeom>
              <a:noFill/>
            </p:spPr>
          </p:pic>
        </p:grpSp>
      </p:grpSp>
      <p:grpSp>
        <p:nvGrpSpPr>
          <p:cNvPr id="47" name="Group 46">
            <a:extLst>
              <a:ext uri="{FF2B5EF4-FFF2-40B4-BE49-F238E27FC236}">
                <a16:creationId xmlns:a16="http://schemas.microsoft.com/office/drawing/2014/main" id="{8AD1D010-5A03-4CC0-BD1D-61B2D06D0045}"/>
              </a:ext>
            </a:extLst>
          </p:cNvPr>
          <p:cNvGrpSpPr/>
          <p:nvPr/>
        </p:nvGrpSpPr>
        <p:grpSpPr>
          <a:xfrm>
            <a:off x="4099114" y="3341244"/>
            <a:ext cx="3397843" cy="1392928"/>
            <a:chOff x="7843912" y="2803485"/>
            <a:chExt cx="3397843" cy="1392928"/>
          </a:xfrm>
        </p:grpSpPr>
        <p:sp>
          <p:nvSpPr>
            <p:cNvPr id="48" name="Rectangle 47">
              <a:extLst>
                <a:ext uri="{FF2B5EF4-FFF2-40B4-BE49-F238E27FC236}">
                  <a16:creationId xmlns:a16="http://schemas.microsoft.com/office/drawing/2014/main" id="{BFB9951C-0792-4DAB-885E-E895F1F0F7FE}"/>
                </a:ext>
              </a:extLst>
            </p:cNvPr>
            <p:cNvSpPr/>
            <p:nvPr/>
          </p:nvSpPr>
          <p:spPr>
            <a:xfrm>
              <a:off x="7843912" y="2805431"/>
              <a:ext cx="3397843" cy="313765"/>
            </a:xfrm>
            <a:prstGeom prst="rect">
              <a:avLst/>
            </a:prstGeom>
            <a:solidFill>
              <a:srgbClr val="FF5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Publish a Web App to Azure with Visual Studio</a:t>
              </a:r>
            </a:p>
          </p:txBody>
        </p:sp>
        <p:sp>
          <p:nvSpPr>
            <p:cNvPr id="49" name="Rectangle 48">
              <a:extLst>
                <a:ext uri="{FF2B5EF4-FFF2-40B4-BE49-F238E27FC236}">
                  <a16:creationId xmlns:a16="http://schemas.microsoft.com/office/drawing/2014/main" id="{8053AE0D-6C89-4D32-BA72-45171E3C68F6}"/>
                </a:ext>
              </a:extLst>
            </p:cNvPr>
            <p:cNvSpPr/>
            <p:nvPr/>
          </p:nvSpPr>
          <p:spPr>
            <a:xfrm>
              <a:off x="7843913" y="3119195"/>
              <a:ext cx="3394484"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solidFill>
                    <a:schemeClr val="tx1"/>
                  </a:solidFill>
                  <a:latin typeface="Segoe UI Light" panose="020B0502040204020203" pitchFamily="34" charset="0"/>
                  <a:cs typeface="Segoe UI Light" panose="020B0502040204020203" pitchFamily="34" charset="0"/>
                </a:rPr>
                <a:t>In this hands-on tutorial you will use the publishing features of Visual Studio to deploy and manage an ASP.NET Core web application hosted on Azure. Specifically, you will:</a:t>
              </a:r>
            </a:p>
            <a:p>
              <a:endParaRPr lang="en-US" sz="800">
                <a:solidFill>
                  <a:schemeClr val="tx1"/>
                </a:solidFill>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solidFill>
                    <a:schemeClr val="tx1"/>
                  </a:solidFill>
                  <a:latin typeface="Segoe UI Light" panose="020B0502040204020203" pitchFamily="34" charset="0"/>
                  <a:cs typeface="Segoe UI Light" panose="020B0502040204020203" pitchFamily="34" charset="0"/>
                </a:rPr>
                <a:t>Create an ASP.NET Core web app in Visual Studio 2017</a:t>
              </a:r>
            </a:p>
            <a:p>
              <a:pPr marL="114300" indent="-114300">
                <a:buFont typeface="Wingdings" panose="05000000000000000000" pitchFamily="2" charset="2"/>
                <a:buChar char="§"/>
              </a:pPr>
              <a:r>
                <a:rPr lang="en-US" sz="800">
                  <a:solidFill>
                    <a:schemeClr val="tx1"/>
                  </a:solidFill>
                  <a:latin typeface="Segoe UI Light" panose="020B0502040204020203" pitchFamily="34" charset="0"/>
                  <a:cs typeface="Segoe UI Light" panose="020B0502040204020203" pitchFamily="34" charset="0"/>
                </a:rPr>
                <a:t>Publish the web app to Azure using Visual Studio 2017</a:t>
              </a:r>
            </a:p>
            <a:p>
              <a:pPr marL="114300" indent="-114300">
                <a:buFont typeface="Wingdings" panose="05000000000000000000" pitchFamily="2" charset="2"/>
                <a:buChar char="§"/>
              </a:pPr>
              <a:r>
                <a:rPr lang="en-US" sz="800">
                  <a:solidFill>
                    <a:schemeClr val="tx1"/>
                  </a:solidFill>
                  <a:latin typeface="Segoe UI Light" panose="020B0502040204020203" pitchFamily="34" charset="0"/>
                  <a:cs typeface="Segoe UI Light" panose="020B0502040204020203" pitchFamily="34" charset="0"/>
                </a:rPr>
                <a:t>Update the web app in Visual Studio and publish the changes to Azure</a:t>
              </a:r>
            </a:p>
            <a:p>
              <a:pPr algn="r"/>
              <a:r>
                <a:rPr lang="en-US" sz="800">
                  <a:solidFill>
                    <a:schemeClr val="tx1"/>
                  </a:solidFill>
                  <a:hlinkClick r:id="rId6">
                    <a:extLst>
                      <a:ext uri="{A12FA001-AC4F-418D-AE19-62706E023703}">
                        <ahyp:hlinkClr xmlns:ahyp="http://schemas.microsoft.com/office/drawing/2018/hyperlinkcolor" val="tx"/>
                      </a:ext>
                    </a:extLst>
                  </a:hlinkClick>
                </a:rPr>
                <a:t>L</a:t>
              </a:r>
              <a:r>
                <a:rPr lang="en-US" sz="800">
                  <a:solidFill>
                    <a:schemeClr val="tx1"/>
                  </a:solidFill>
                  <a:hlinkClick r:id="rId11">
                    <a:extLst>
                      <a:ext uri="{A12FA001-AC4F-418D-AE19-62706E023703}">
                        <ahyp:hlinkClr xmlns:ahyp="http://schemas.microsoft.com/office/drawing/2018/hyperlinkcolor" val="tx"/>
                      </a:ext>
                    </a:extLst>
                  </a:hlinkClick>
                </a:rPr>
                <a:t>aunch</a:t>
              </a:r>
              <a:endParaRPr lang="en-US" sz="800">
                <a:solidFill>
                  <a:schemeClr val="tx1"/>
                </a:solidFill>
              </a:endParaRPr>
            </a:p>
          </p:txBody>
        </p:sp>
        <p:sp>
          <p:nvSpPr>
            <p:cNvPr id="50" name="TextBox 49">
              <a:extLst>
                <a:ext uri="{FF2B5EF4-FFF2-40B4-BE49-F238E27FC236}">
                  <a16:creationId xmlns:a16="http://schemas.microsoft.com/office/drawing/2014/main" id="{47E9AA35-7FC0-4287-A131-35F0E624705F}"/>
                </a:ext>
              </a:extLst>
            </p:cNvPr>
            <p:cNvSpPr txBox="1"/>
            <p:nvPr/>
          </p:nvSpPr>
          <p:spPr>
            <a:xfrm>
              <a:off x="10875288" y="2803485"/>
              <a:ext cx="365760" cy="313764"/>
            </a:xfrm>
            <a:prstGeom prst="rect">
              <a:avLst/>
            </a:prstGeom>
            <a:noFill/>
          </p:spPr>
          <p:txBody>
            <a:bodyPr wrap="none" lIns="0" tIns="0" bIns="0" rtlCol="0" anchor="ctr">
              <a:noAutofit/>
            </a:bodyPr>
            <a:lstStyle/>
            <a:p>
              <a:pPr algn="r"/>
              <a:r>
                <a:rPr lang="en-US" sz="900" b="1">
                  <a:solidFill>
                    <a:schemeClr val="lt1"/>
                  </a:solidFill>
                </a:rPr>
                <a:t>1h</a:t>
              </a:r>
            </a:p>
          </p:txBody>
        </p:sp>
        <p:grpSp>
          <p:nvGrpSpPr>
            <p:cNvPr id="51" name="Group 50">
              <a:extLst>
                <a:ext uri="{FF2B5EF4-FFF2-40B4-BE49-F238E27FC236}">
                  <a16:creationId xmlns:a16="http://schemas.microsoft.com/office/drawing/2014/main" id="{45E5108C-0AC7-4684-813A-A9DE6EFD15F0}"/>
                </a:ext>
              </a:extLst>
            </p:cNvPr>
            <p:cNvGrpSpPr/>
            <p:nvPr/>
          </p:nvGrpSpPr>
          <p:grpSpPr>
            <a:xfrm>
              <a:off x="7853699" y="2807377"/>
              <a:ext cx="313765" cy="313765"/>
              <a:chOff x="3843589" y="2551983"/>
              <a:chExt cx="313765" cy="313765"/>
            </a:xfrm>
          </p:grpSpPr>
          <p:sp>
            <p:nvSpPr>
              <p:cNvPr id="52" name="Rectangle 51">
                <a:extLst>
                  <a:ext uri="{FF2B5EF4-FFF2-40B4-BE49-F238E27FC236}">
                    <a16:creationId xmlns:a16="http://schemas.microsoft.com/office/drawing/2014/main" id="{0D0F8044-6CB1-4FD7-ADAD-0260CA3C24FC}"/>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C3DEF89A-B21E-4D99-A5B4-D97BFDDBF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grpSp>
        <p:nvGrpSpPr>
          <p:cNvPr id="54" name="Group 53">
            <a:extLst>
              <a:ext uri="{FF2B5EF4-FFF2-40B4-BE49-F238E27FC236}">
                <a16:creationId xmlns:a16="http://schemas.microsoft.com/office/drawing/2014/main" id="{2BA52F37-21FE-490F-BBCE-73BF76F62D96}"/>
              </a:ext>
            </a:extLst>
          </p:cNvPr>
          <p:cNvGrpSpPr/>
          <p:nvPr/>
        </p:nvGrpSpPr>
        <p:grpSpPr>
          <a:xfrm>
            <a:off x="4078162" y="1838864"/>
            <a:ext cx="3397843" cy="1392928"/>
            <a:chOff x="7843912" y="1335197"/>
            <a:chExt cx="3397843" cy="1392928"/>
          </a:xfrm>
        </p:grpSpPr>
        <p:sp>
          <p:nvSpPr>
            <p:cNvPr id="55" name="Rectangle 54">
              <a:extLst>
                <a:ext uri="{FF2B5EF4-FFF2-40B4-BE49-F238E27FC236}">
                  <a16:creationId xmlns:a16="http://schemas.microsoft.com/office/drawing/2014/main" id="{E9E6F25F-2B1D-4CCC-8C20-C08D078D3C41}"/>
                </a:ext>
              </a:extLst>
            </p:cNvPr>
            <p:cNvSpPr/>
            <p:nvPr/>
          </p:nvSpPr>
          <p:spPr>
            <a:xfrm>
              <a:off x="7843912" y="1337143"/>
              <a:ext cx="3397843" cy="313765"/>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rtlCol="0" anchor="ctr"/>
            <a:lstStyle/>
            <a:p>
              <a:r>
                <a:rPr lang="en-US" sz="900" b="1"/>
                <a:t>Host a Web App with Azure App Service</a:t>
              </a:r>
            </a:p>
          </p:txBody>
        </p:sp>
        <p:sp>
          <p:nvSpPr>
            <p:cNvPr id="56" name="Rectangle 55">
              <a:extLst>
                <a:ext uri="{FF2B5EF4-FFF2-40B4-BE49-F238E27FC236}">
                  <a16:creationId xmlns:a16="http://schemas.microsoft.com/office/drawing/2014/main" id="{02878FD2-1A9E-4B19-9E62-72AC74729B89}"/>
                </a:ext>
              </a:extLst>
            </p:cNvPr>
            <p:cNvSpPr/>
            <p:nvPr/>
          </p:nvSpPr>
          <p:spPr>
            <a:xfrm>
              <a:off x="7843913" y="1650907"/>
              <a:ext cx="3394483" cy="1077218"/>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sz="800">
                  <a:latin typeface="Segoe UI Light" panose="020B0502040204020203" pitchFamily="34" charset="0"/>
                  <a:cs typeface="Segoe UI Light" panose="020B0502040204020203" pitchFamily="34" charset="0"/>
                </a:rPr>
                <a:t>In this hands-on tutorial you will learn how Azure App Service enables you to build and host web applications in the programming language of your choice without managing infrastructure. Specifically, you will:</a:t>
              </a:r>
            </a:p>
            <a:p>
              <a:endParaRPr lang="en-US" sz="800">
                <a:latin typeface="Segoe UI Light" panose="020B0502040204020203" pitchFamily="34" charset="0"/>
                <a:cs typeface="Segoe UI Light" panose="020B0502040204020203" pitchFamily="34" charset="0"/>
              </a:endParaRP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Use the Azure portal to create an Azure App Service web app</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Use developer tools to create the code for a starter web application</a:t>
              </a:r>
            </a:p>
            <a:p>
              <a:pPr marL="114300" indent="-114300">
                <a:buFont typeface="Wingdings" panose="05000000000000000000" pitchFamily="2" charset="2"/>
                <a:buChar char="§"/>
              </a:pPr>
              <a:r>
                <a:rPr lang="en-US" sz="800">
                  <a:latin typeface="Segoe UI Light" panose="020B0502040204020203" pitchFamily="34" charset="0"/>
                  <a:cs typeface="Segoe UI Light" panose="020B0502040204020203" pitchFamily="34" charset="0"/>
                </a:rPr>
                <a:t>Deploy your code to Azure App Service</a:t>
              </a:r>
            </a:p>
            <a:p>
              <a:pPr algn="r"/>
              <a:r>
                <a:rPr lang="en-US" sz="800">
                  <a:hlinkClick r:id="rId6"/>
                </a:rPr>
                <a:t>L</a:t>
              </a:r>
              <a:r>
                <a:rPr lang="en-US" sz="800">
                  <a:hlinkClick r:id="rId12"/>
                </a:rPr>
                <a:t>aunch</a:t>
              </a:r>
              <a:endParaRPr lang="en-US" sz="800"/>
            </a:p>
          </p:txBody>
        </p:sp>
        <p:sp>
          <p:nvSpPr>
            <p:cNvPr id="57" name="TextBox 56">
              <a:extLst>
                <a:ext uri="{FF2B5EF4-FFF2-40B4-BE49-F238E27FC236}">
                  <a16:creationId xmlns:a16="http://schemas.microsoft.com/office/drawing/2014/main" id="{BCA85147-588B-45C3-92F2-78F691355228}"/>
                </a:ext>
              </a:extLst>
            </p:cNvPr>
            <p:cNvSpPr txBox="1"/>
            <p:nvPr/>
          </p:nvSpPr>
          <p:spPr>
            <a:xfrm>
              <a:off x="10875288" y="1335197"/>
              <a:ext cx="365760" cy="313764"/>
            </a:xfrm>
            <a:prstGeom prst="rect">
              <a:avLst/>
            </a:prstGeom>
            <a:noFill/>
          </p:spPr>
          <p:txBody>
            <a:bodyPr wrap="none" lIns="0" tIns="0" bIns="0" rtlCol="0" anchor="ctr">
              <a:noAutofit/>
            </a:bodyPr>
            <a:lstStyle/>
            <a:p>
              <a:pPr algn="r"/>
              <a:r>
                <a:rPr lang="en-US" sz="900" b="1">
                  <a:solidFill>
                    <a:schemeClr val="lt1"/>
                  </a:solidFill>
                </a:rPr>
                <a:t>1 ½h</a:t>
              </a:r>
            </a:p>
          </p:txBody>
        </p:sp>
        <p:grpSp>
          <p:nvGrpSpPr>
            <p:cNvPr id="58" name="Group 57">
              <a:extLst>
                <a:ext uri="{FF2B5EF4-FFF2-40B4-BE49-F238E27FC236}">
                  <a16:creationId xmlns:a16="http://schemas.microsoft.com/office/drawing/2014/main" id="{12D36FC2-051A-4307-A910-A9DD364C4575}"/>
                </a:ext>
              </a:extLst>
            </p:cNvPr>
            <p:cNvGrpSpPr/>
            <p:nvPr/>
          </p:nvGrpSpPr>
          <p:grpSpPr>
            <a:xfrm>
              <a:off x="7843912" y="1336125"/>
              <a:ext cx="313765" cy="313765"/>
              <a:chOff x="3843589" y="2551983"/>
              <a:chExt cx="313765" cy="313765"/>
            </a:xfrm>
          </p:grpSpPr>
          <p:sp>
            <p:nvSpPr>
              <p:cNvPr id="59" name="Rectangle 58">
                <a:extLst>
                  <a:ext uri="{FF2B5EF4-FFF2-40B4-BE49-F238E27FC236}">
                    <a16:creationId xmlns:a16="http://schemas.microsoft.com/office/drawing/2014/main" id="{BF11C314-B475-46CE-94BA-796EE38185AE}"/>
                  </a:ext>
                </a:extLst>
              </p:cNvPr>
              <p:cNvSpPr/>
              <p:nvPr/>
            </p:nvSpPr>
            <p:spPr>
              <a:xfrm>
                <a:off x="3843589" y="2551983"/>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EFD2637-7CC5-42FB-85A5-94FDB909A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7712" y="2603628"/>
                <a:ext cx="213050" cy="215444"/>
              </a:xfrm>
              <a:prstGeom prst="rect">
                <a:avLst/>
              </a:prstGeom>
              <a:noFill/>
            </p:spPr>
          </p:pic>
        </p:grpSp>
      </p:grpSp>
      <p:grpSp>
        <p:nvGrpSpPr>
          <p:cNvPr id="61" name="Group 60">
            <a:extLst>
              <a:ext uri="{FF2B5EF4-FFF2-40B4-BE49-F238E27FC236}">
                <a16:creationId xmlns:a16="http://schemas.microsoft.com/office/drawing/2014/main" id="{BF20D069-6BF3-4CC3-95C9-262B30476F4C}"/>
              </a:ext>
            </a:extLst>
          </p:cNvPr>
          <p:cNvGrpSpPr/>
          <p:nvPr/>
        </p:nvGrpSpPr>
        <p:grpSpPr>
          <a:xfrm>
            <a:off x="7970870" y="2353258"/>
            <a:ext cx="3511505" cy="778071"/>
            <a:chOff x="4276473" y="4332868"/>
            <a:chExt cx="3399123" cy="778071"/>
          </a:xfrm>
        </p:grpSpPr>
        <p:grpSp>
          <p:nvGrpSpPr>
            <p:cNvPr id="62" name="Group 61">
              <a:extLst>
                <a:ext uri="{FF2B5EF4-FFF2-40B4-BE49-F238E27FC236}">
                  <a16:creationId xmlns:a16="http://schemas.microsoft.com/office/drawing/2014/main" id="{DE0481B4-F832-4F70-A5A6-E79A2D015719}"/>
                </a:ext>
              </a:extLst>
            </p:cNvPr>
            <p:cNvGrpSpPr/>
            <p:nvPr/>
          </p:nvGrpSpPr>
          <p:grpSpPr>
            <a:xfrm>
              <a:off x="4277753" y="4332868"/>
              <a:ext cx="3397843" cy="778071"/>
              <a:chOff x="763555" y="1339076"/>
              <a:chExt cx="3397843" cy="778071"/>
            </a:xfrm>
          </p:grpSpPr>
          <p:sp>
            <p:nvSpPr>
              <p:cNvPr id="66" name="Rectangle 65">
                <a:extLst>
                  <a:ext uri="{FF2B5EF4-FFF2-40B4-BE49-F238E27FC236}">
                    <a16:creationId xmlns:a16="http://schemas.microsoft.com/office/drawing/2014/main" id="{E7DD6027-35EF-4E77-BC46-992DA48A2FF4}"/>
                  </a:ext>
                </a:extLst>
              </p:cNvPr>
              <p:cNvSpPr/>
              <p:nvPr/>
            </p:nvSpPr>
            <p:spPr>
              <a:xfrm>
                <a:off x="763555" y="1341717"/>
                <a:ext cx="3397843" cy="31376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Continuous Delivery &amp; DevOps with Azure DevOps</a:t>
                </a:r>
              </a:p>
            </p:txBody>
          </p:sp>
          <p:sp>
            <p:nvSpPr>
              <p:cNvPr id="67" name="Rectangle 66">
                <a:extLst>
                  <a:ext uri="{FF2B5EF4-FFF2-40B4-BE49-F238E27FC236}">
                    <a16:creationId xmlns:a16="http://schemas.microsoft.com/office/drawing/2014/main" id="{5FBCE5EF-ED5A-4452-9732-AA3B478968D1}"/>
                  </a:ext>
                </a:extLst>
              </p:cNvPr>
              <p:cNvSpPr/>
              <p:nvPr/>
            </p:nvSpPr>
            <p:spPr>
              <a:xfrm>
                <a:off x="763555" y="1655482"/>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learning path provides more details on source control and continuous delivery using Azure DevOps</a:t>
                </a:r>
              </a:p>
              <a:p>
                <a:pPr algn="r"/>
                <a:r>
                  <a:rPr lang="en-US" sz="800">
                    <a:hlinkClick r:id="rId13"/>
                  </a:rPr>
                  <a:t>Launch</a:t>
                </a:r>
                <a:endParaRPr lang="en-US" sz="800"/>
              </a:p>
            </p:txBody>
          </p:sp>
          <p:sp>
            <p:nvSpPr>
              <p:cNvPr id="68" name="TextBox 67">
                <a:extLst>
                  <a:ext uri="{FF2B5EF4-FFF2-40B4-BE49-F238E27FC236}">
                    <a16:creationId xmlns:a16="http://schemas.microsoft.com/office/drawing/2014/main" id="{E9AD7E14-94BA-4739-BB85-B5DBFE612288}"/>
                  </a:ext>
                </a:extLst>
              </p:cNvPr>
              <p:cNvSpPr txBox="1"/>
              <p:nvPr/>
            </p:nvSpPr>
            <p:spPr>
              <a:xfrm>
                <a:off x="3785332" y="1339076"/>
                <a:ext cx="365760" cy="313764"/>
              </a:xfrm>
              <a:prstGeom prst="rect">
                <a:avLst/>
              </a:prstGeom>
              <a:noFill/>
            </p:spPr>
            <p:txBody>
              <a:bodyPr wrap="none" lIns="0" tIns="0" bIns="0" rtlCol="0" anchor="ctr">
                <a:noAutofit/>
              </a:bodyPr>
              <a:lstStyle/>
              <a:p>
                <a:pPr algn="r"/>
                <a:endParaRPr lang="en-US" sz="900" b="1">
                  <a:solidFill>
                    <a:schemeClr val="lt1"/>
                  </a:solidFill>
                </a:endParaRPr>
              </a:p>
            </p:txBody>
          </p:sp>
        </p:grpSp>
        <p:grpSp>
          <p:nvGrpSpPr>
            <p:cNvPr id="63" name="Group 62">
              <a:extLst>
                <a:ext uri="{FF2B5EF4-FFF2-40B4-BE49-F238E27FC236}">
                  <a16:creationId xmlns:a16="http://schemas.microsoft.com/office/drawing/2014/main" id="{5AE3E4DA-8E82-443D-B1CB-2A267525A295}"/>
                </a:ext>
              </a:extLst>
            </p:cNvPr>
            <p:cNvGrpSpPr/>
            <p:nvPr/>
          </p:nvGrpSpPr>
          <p:grpSpPr>
            <a:xfrm>
              <a:off x="4276473" y="4339996"/>
              <a:ext cx="313765" cy="313765"/>
              <a:chOff x="769298" y="1336749"/>
              <a:chExt cx="313765" cy="313765"/>
            </a:xfrm>
          </p:grpSpPr>
          <p:sp>
            <p:nvSpPr>
              <p:cNvPr id="64" name="Rectangle 63">
                <a:extLst>
                  <a:ext uri="{FF2B5EF4-FFF2-40B4-BE49-F238E27FC236}">
                    <a16:creationId xmlns:a16="http://schemas.microsoft.com/office/drawing/2014/main" id="{BA3F2391-4343-492F-90FA-D25BC8E53D75}"/>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3979DB5F-1B8E-458E-8188-3EEA3EA67A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421" y="1389591"/>
                <a:ext cx="213050" cy="213050"/>
              </a:xfrm>
              <a:prstGeom prst="rect">
                <a:avLst/>
              </a:prstGeom>
              <a:noFill/>
            </p:spPr>
          </p:pic>
        </p:grpSp>
      </p:grpSp>
      <p:grpSp>
        <p:nvGrpSpPr>
          <p:cNvPr id="69" name="Group 68">
            <a:extLst>
              <a:ext uri="{FF2B5EF4-FFF2-40B4-BE49-F238E27FC236}">
                <a16:creationId xmlns:a16="http://schemas.microsoft.com/office/drawing/2014/main" id="{919AAA34-C8F1-4764-91B8-CF56CC220448}"/>
              </a:ext>
            </a:extLst>
          </p:cNvPr>
          <p:cNvGrpSpPr/>
          <p:nvPr/>
        </p:nvGrpSpPr>
        <p:grpSpPr>
          <a:xfrm>
            <a:off x="7970870" y="3334333"/>
            <a:ext cx="3511505" cy="778071"/>
            <a:chOff x="4276473" y="4332868"/>
            <a:chExt cx="3399123" cy="778071"/>
          </a:xfrm>
        </p:grpSpPr>
        <p:grpSp>
          <p:nvGrpSpPr>
            <p:cNvPr id="70" name="Group 69">
              <a:extLst>
                <a:ext uri="{FF2B5EF4-FFF2-40B4-BE49-F238E27FC236}">
                  <a16:creationId xmlns:a16="http://schemas.microsoft.com/office/drawing/2014/main" id="{14C2CC19-0FB1-4F40-92F2-492BBB8A6736}"/>
                </a:ext>
              </a:extLst>
            </p:cNvPr>
            <p:cNvGrpSpPr/>
            <p:nvPr/>
          </p:nvGrpSpPr>
          <p:grpSpPr>
            <a:xfrm>
              <a:off x="4277753" y="4332868"/>
              <a:ext cx="3397843" cy="778071"/>
              <a:chOff x="763555" y="1339076"/>
              <a:chExt cx="3397843" cy="778071"/>
            </a:xfrm>
          </p:grpSpPr>
          <p:sp>
            <p:nvSpPr>
              <p:cNvPr id="74" name="Rectangle 73">
                <a:extLst>
                  <a:ext uri="{FF2B5EF4-FFF2-40B4-BE49-F238E27FC236}">
                    <a16:creationId xmlns:a16="http://schemas.microsoft.com/office/drawing/2014/main" id="{F73CB11E-21DD-4A33-B66E-9C22217CF428}"/>
                  </a:ext>
                </a:extLst>
              </p:cNvPr>
              <p:cNvSpPr/>
              <p:nvPr/>
            </p:nvSpPr>
            <p:spPr>
              <a:xfrm>
                <a:off x="763555" y="1341717"/>
                <a:ext cx="3397843" cy="31376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Angular</a:t>
                </a:r>
              </a:p>
            </p:txBody>
          </p:sp>
          <p:sp>
            <p:nvSpPr>
              <p:cNvPr id="75" name="Rectangle 74">
                <a:extLst>
                  <a:ext uri="{FF2B5EF4-FFF2-40B4-BE49-F238E27FC236}">
                    <a16:creationId xmlns:a16="http://schemas.microsoft.com/office/drawing/2014/main" id="{975220C4-9DCE-471A-9F99-DE2564754567}"/>
                  </a:ext>
                </a:extLst>
              </p:cNvPr>
              <p:cNvSpPr/>
              <p:nvPr/>
            </p:nvSpPr>
            <p:spPr>
              <a:xfrm>
                <a:off x="763555" y="1655482"/>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learning path provides a number of modules covering more details of building Angular applications.</a:t>
                </a:r>
              </a:p>
              <a:p>
                <a:pPr algn="r"/>
                <a:r>
                  <a:rPr lang="en-US" sz="800">
                    <a:hlinkClick r:id="rId14"/>
                  </a:rPr>
                  <a:t>Launch</a:t>
                </a:r>
                <a:endParaRPr lang="en-US" sz="800"/>
              </a:p>
            </p:txBody>
          </p:sp>
          <p:sp>
            <p:nvSpPr>
              <p:cNvPr id="76" name="TextBox 75">
                <a:extLst>
                  <a:ext uri="{FF2B5EF4-FFF2-40B4-BE49-F238E27FC236}">
                    <a16:creationId xmlns:a16="http://schemas.microsoft.com/office/drawing/2014/main" id="{676EDD11-D4F7-4AB3-BD9A-6EDA958749B9}"/>
                  </a:ext>
                </a:extLst>
              </p:cNvPr>
              <p:cNvSpPr txBox="1"/>
              <p:nvPr/>
            </p:nvSpPr>
            <p:spPr>
              <a:xfrm>
                <a:off x="3785332" y="1339076"/>
                <a:ext cx="365760" cy="313764"/>
              </a:xfrm>
              <a:prstGeom prst="rect">
                <a:avLst/>
              </a:prstGeom>
              <a:noFill/>
            </p:spPr>
            <p:txBody>
              <a:bodyPr wrap="none" lIns="0" tIns="0" bIns="0" rtlCol="0" anchor="ctr">
                <a:noAutofit/>
              </a:bodyPr>
              <a:lstStyle/>
              <a:p>
                <a:pPr algn="r"/>
                <a:endParaRPr lang="en-US" sz="900" b="1">
                  <a:solidFill>
                    <a:schemeClr val="lt1"/>
                  </a:solidFill>
                </a:endParaRPr>
              </a:p>
            </p:txBody>
          </p:sp>
        </p:grpSp>
        <p:grpSp>
          <p:nvGrpSpPr>
            <p:cNvPr id="71" name="Group 70">
              <a:extLst>
                <a:ext uri="{FF2B5EF4-FFF2-40B4-BE49-F238E27FC236}">
                  <a16:creationId xmlns:a16="http://schemas.microsoft.com/office/drawing/2014/main" id="{E197383E-7B60-4759-A532-7B42393BF979}"/>
                </a:ext>
              </a:extLst>
            </p:cNvPr>
            <p:cNvGrpSpPr/>
            <p:nvPr/>
          </p:nvGrpSpPr>
          <p:grpSpPr>
            <a:xfrm>
              <a:off x="4276473" y="4339996"/>
              <a:ext cx="313765" cy="313765"/>
              <a:chOff x="769298" y="1336749"/>
              <a:chExt cx="313765" cy="313765"/>
            </a:xfrm>
          </p:grpSpPr>
          <p:sp>
            <p:nvSpPr>
              <p:cNvPr id="72" name="Rectangle 71">
                <a:extLst>
                  <a:ext uri="{FF2B5EF4-FFF2-40B4-BE49-F238E27FC236}">
                    <a16:creationId xmlns:a16="http://schemas.microsoft.com/office/drawing/2014/main" id="{2EF70C06-D065-4A08-94A1-BDE0D4B320C1}"/>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1EB10456-387B-46AB-8A24-3E221EC3A6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421" y="1389591"/>
                <a:ext cx="213050" cy="213050"/>
              </a:xfrm>
              <a:prstGeom prst="rect">
                <a:avLst/>
              </a:prstGeom>
              <a:noFill/>
            </p:spPr>
          </p:pic>
        </p:grpSp>
      </p:grpSp>
      <p:grpSp>
        <p:nvGrpSpPr>
          <p:cNvPr id="77" name="Group 76">
            <a:extLst>
              <a:ext uri="{FF2B5EF4-FFF2-40B4-BE49-F238E27FC236}">
                <a16:creationId xmlns:a16="http://schemas.microsoft.com/office/drawing/2014/main" id="{4D52D3B1-D920-4DB3-859A-E38429893CAF}"/>
              </a:ext>
            </a:extLst>
          </p:cNvPr>
          <p:cNvGrpSpPr/>
          <p:nvPr/>
        </p:nvGrpSpPr>
        <p:grpSpPr>
          <a:xfrm>
            <a:off x="7970870" y="1349055"/>
            <a:ext cx="3511505" cy="778071"/>
            <a:chOff x="4276473" y="4332868"/>
            <a:chExt cx="3399123" cy="778071"/>
          </a:xfrm>
        </p:grpSpPr>
        <p:grpSp>
          <p:nvGrpSpPr>
            <p:cNvPr id="78" name="Group 77">
              <a:extLst>
                <a:ext uri="{FF2B5EF4-FFF2-40B4-BE49-F238E27FC236}">
                  <a16:creationId xmlns:a16="http://schemas.microsoft.com/office/drawing/2014/main" id="{2BAB0FF4-8739-429A-9D74-05FD0F17B391}"/>
                </a:ext>
              </a:extLst>
            </p:cNvPr>
            <p:cNvGrpSpPr/>
            <p:nvPr/>
          </p:nvGrpSpPr>
          <p:grpSpPr>
            <a:xfrm>
              <a:off x="4277753" y="4332868"/>
              <a:ext cx="3397843" cy="778071"/>
              <a:chOff x="763555" y="1339076"/>
              <a:chExt cx="3397843" cy="778071"/>
            </a:xfrm>
          </p:grpSpPr>
          <p:sp>
            <p:nvSpPr>
              <p:cNvPr id="82" name="Rectangle 81">
                <a:extLst>
                  <a:ext uri="{FF2B5EF4-FFF2-40B4-BE49-F238E27FC236}">
                    <a16:creationId xmlns:a16="http://schemas.microsoft.com/office/drawing/2014/main" id="{4CB468A3-2085-4B92-8327-D1F11E271AF7}"/>
                  </a:ext>
                </a:extLst>
              </p:cNvPr>
              <p:cNvSpPr/>
              <p:nvPr/>
            </p:nvSpPr>
            <p:spPr>
              <a:xfrm>
                <a:off x="763555" y="1341717"/>
                <a:ext cx="3397843" cy="31376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r>
                  <a:rPr lang="en-US" sz="900" b="1"/>
                  <a:t>Building a RESTful API with .NET Core 3</a:t>
                </a:r>
              </a:p>
            </p:txBody>
          </p:sp>
          <p:sp>
            <p:nvSpPr>
              <p:cNvPr id="83" name="Rectangle 82">
                <a:extLst>
                  <a:ext uri="{FF2B5EF4-FFF2-40B4-BE49-F238E27FC236}">
                    <a16:creationId xmlns:a16="http://schemas.microsoft.com/office/drawing/2014/main" id="{73E95BBD-A7C1-4B1B-B4FC-CB32F221351F}"/>
                  </a:ext>
                </a:extLst>
              </p:cNvPr>
              <p:cNvSpPr/>
              <p:nvPr/>
            </p:nvSpPr>
            <p:spPr>
              <a:xfrm>
                <a:off x="763555" y="1655482"/>
                <a:ext cx="3397843" cy="461665"/>
              </a:xfrm>
              <a:prstGeom prst="rect">
                <a:avLst/>
              </a:prstGeom>
              <a:solidFill>
                <a:schemeClr val="bg1">
                  <a:lumMod val="95000"/>
                </a:schemeClr>
              </a:solidFill>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spAutoFit/>
              </a:bodyPr>
              <a:lstStyle/>
              <a:p>
                <a:r>
                  <a:rPr lang="en-US" sz="800">
                    <a:latin typeface="Segoe UI Light" panose="020B0502040204020203" pitchFamily="34" charset="0"/>
                    <a:cs typeface="Segoe UI Light" panose="020B0502040204020203" pitchFamily="34" charset="0"/>
                  </a:rPr>
                  <a:t>This course provides more details on building RESTful web APIs using ASP.NET Core 3.</a:t>
                </a:r>
              </a:p>
              <a:p>
                <a:pPr algn="r"/>
                <a:r>
                  <a:rPr lang="en-US" sz="800">
                    <a:hlinkClick r:id="rId15"/>
                  </a:rPr>
                  <a:t>Launch</a:t>
                </a:r>
                <a:endParaRPr lang="en-US" sz="800"/>
              </a:p>
            </p:txBody>
          </p:sp>
          <p:sp>
            <p:nvSpPr>
              <p:cNvPr id="84" name="TextBox 83">
                <a:extLst>
                  <a:ext uri="{FF2B5EF4-FFF2-40B4-BE49-F238E27FC236}">
                    <a16:creationId xmlns:a16="http://schemas.microsoft.com/office/drawing/2014/main" id="{BE9D059E-59F0-44CF-A351-9E50BB0A3DC7}"/>
                  </a:ext>
                </a:extLst>
              </p:cNvPr>
              <p:cNvSpPr txBox="1"/>
              <p:nvPr/>
            </p:nvSpPr>
            <p:spPr>
              <a:xfrm>
                <a:off x="3785332" y="1339076"/>
                <a:ext cx="365760" cy="313764"/>
              </a:xfrm>
              <a:prstGeom prst="rect">
                <a:avLst/>
              </a:prstGeom>
              <a:noFill/>
            </p:spPr>
            <p:txBody>
              <a:bodyPr wrap="none" lIns="0" tIns="0" bIns="0" rtlCol="0" anchor="ctr">
                <a:noAutofit/>
              </a:bodyPr>
              <a:lstStyle/>
              <a:p>
                <a:pPr algn="r"/>
                <a:endParaRPr lang="en-US" sz="900" b="1">
                  <a:solidFill>
                    <a:schemeClr val="lt1"/>
                  </a:solidFill>
                </a:endParaRPr>
              </a:p>
            </p:txBody>
          </p:sp>
        </p:grpSp>
        <p:grpSp>
          <p:nvGrpSpPr>
            <p:cNvPr id="79" name="Group 78">
              <a:extLst>
                <a:ext uri="{FF2B5EF4-FFF2-40B4-BE49-F238E27FC236}">
                  <a16:creationId xmlns:a16="http://schemas.microsoft.com/office/drawing/2014/main" id="{A3DEE8EB-9930-4D31-9A29-E4E9A37FF1E8}"/>
                </a:ext>
              </a:extLst>
            </p:cNvPr>
            <p:cNvGrpSpPr/>
            <p:nvPr/>
          </p:nvGrpSpPr>
          <p:grpSpPr>
            <a:xfrm>
              <a:off x="4276473" y="4339996"/>
              <a:ext cx="313765" cy="313765"/>
              <a:chOff x="769298" y="1336749"/>
              <a:chExt cx="313765" cy="313765"/>
            </a:xfrm>
          </p:grpSpPr>
          <p:sp>
            <p:nvSpPr>
              <p:cNvPr id="80" name="Rectangle 79">
                <a:extLst>
                  <a:ext uri="{FF2B5EF4-FFF2-40B4-BE49-F238E27FC236}">
                    <a16:creationId xmlns:a16="http://schemas.microsoft.com/office/drawing/2014/main" id="{87EEF02B-99B3-47CF-B607-89E99EC2BAB6}"/>
                  </a:ext>
                </a:extLst>
              </p:cNvPr>
              <p:cNvSpPr/>
              <p:nvPr/>
            </p:nvSpPr>
            <p:spPr>
              <a:xfrm>
                <a:off x="769298" y="1336749"/>
                <a:ext cx="313765" cy="313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6BE3887C-BA68-4521-A87B-CE54FDECB02E}"/>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26830" y="1389591"/>
                <a:ext cx="206231" cy="213050"/>
              </a:xfrm>
              <a:prstGeom prst="rect">
                <a:avLst/>
              </a:prstGeom>
              <a:noFill/>
            </p:spPr>
          </p:pic>
        </p:grpSp>
      </p:grpSp>
      <p:cxnSp>
        <p:nvCxnSpPr>
          <p:cNvPr id="85" name="Straight Connector 84">
            <a:extLst>
              <a:ext uri="{FF2B5EF4-FFF2-40B4-BE49-F238E27FC236}">
                <a16:creationId xmlns:a16="http://schemas.microsoft.com/office/drawing/2014/main" id="{24022261-21DA-4F2A-B6CF-FB65D3A41F71}"/>
              </a:ext>
            </a:extLst>
          </p:cNvPr>
          <p:cNvCxnSpPr>
            <a:cxnSpLocks/>
          </p:cNvCxnSpPr>
          <p:nvPr/>
        </p:nvCxnSpPr>
        <p:spPr>
          <a:xfrm>
            <a:off x="7715250" y="932956"/>
            <a:ext cx="0" cy="5350331"/>
          </a:xfrm>
          <a:prstGeom prst="line">
            <a:avLst/>
          </a:prstGeom>
          <a:ln>
            <a:solidFill>
              <a:schemeClr val="tx1">
                <a:lumMod val="40000"/>
                <a:lumOff val="60000"/>
              </a:schemeClr>
            </a:solidFill>
          </a:ln>
        </p:spPr>
        <p:style>
          <a:lnRef idx="2">
            <a:schemeClr val="dk1"/>
          </a:lnRef>
          <a:fillRef idx="0">
            <a:schemeClr val="dk1"/>
          </a:fillRef>
          <a:effectRef idx="1">
            <a:schemeClr val="dk1"/>
          </a:effectRef>
          <a:fontRef idx="minor">
            <a:schemeClr val="tx1"/>
          </a:fontRef>
        </p:style>
      </p:cxnSp>
      <p:sp>
        <p:nvSpPr>
          <p:cNvPr id="86" name="Rectangle 85">
            <a:extLst>
              <a:ext uri="{FF2B5EF4-FFF2-40B4-BE49-F238E27FC236}">
                <a16:creationId xmlns:a16="http://schemas.microsoft.com/office/drawing/2014/main" id="{5736C43B-BF24-440D-8568-376268D47131}"/>
              </a:ext>
            </a:extLst>
          </p:cNvPr>
          <p:cNvSpPr/>
          <p:nvPr/>
        </p:nvSpPr>
        <p:spPr>
          <a:xfrm>
            <a:off x="7970870" y="932956"/>
            <a:ext cx="3496613" cy="3471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b="1">
                <a:solidFill>
                  <a:schemeClr val="tx1"/>
                </a:solidFill>
              </a:rPr>
              <a:t>Miscellaneous</a:t>
            </a:r>
          </a:p>
        </p:txBody>
      </p:sp>
    </p:spTree>
    <p:extLst>
      <p:ext uri="{BB962C8B-B14F-4D97-AF65-F5344CB8AC3E}">
        <p14:creationId xmlns:p14="http://schemas.microsoft.com/office/powerpoint/2010/main" val="865147849"/>
      </p:ext>
    </p:extLst>
  </p:cSld>
  <p:clrMapOvr>
    <a:masterClrMapping/>
  </p:clrMapOvr>
  <p:transition>
    <p:fade/>
  </p:transition>
</p:sld>
</file>

<file path=ppt/theme/theme1.xml><?xml version="1.0" encoding="utf-8"?>
<a:theme xmlns:a="http://schemas.openxmlformats.org/drawingml/2006/main" name="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 Luminous PPT Template" id="{0B6E6AE2-A7B6-9D42-A89C-5A63281A241C}" vid="{461808ED-7356-114D-847B-D8564F75EA86}"/>
    </a:ext>
  </a:extLst>
</a:theme>
</file>

<file path=ppt/theme/theme2.xml><?xml version="1.0" encoding="utf-8"?>
<a:theme xmlns:a="http://schemas.openxmlformats.org/drawingml/2006/main" name="Title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 Luminous PPT Template" id="{0B6E6AE2-A7B6-9D42-A89C-5A63281A241C}" vid="{C699059C-1265-F14F-ADD0-C6D521C7DC27}"/>
    </a:ext>
  </a:extLst>
</a:theme>
</file>

<file path=ppt/theme/theme3.xml><?xml version="1.0" encoding="utf-8"?>
<a:theme xmlns:a="http://schemas.openxmlformats.org/drawingml/2006/main" name="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 Luminous PPT Template" id="{0B6E6AE2-A7B6-9D42-A89C-5A63281A241C}" vid="{9FCB331B-07A0-5640-B9AC-33800B236CBB}"/>
    </a:ext>
  </a:extLst>
</a:theme>
</file>

<file path=ppt/theme/theme4.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 Luminous PPT Template" id="{0B6E6AE2-A7B6-9D42-A89C-5A63281A241C}" vid="{68B5AA40-6746-744F-8687-184C9FA74C7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dbdc909-dff3-4d46-903c-da6ac2b00b75">
      <Terms xmlns="http://schemas.microsoft.com/office/infopath/2007/PartnerControls"/>
    </lcf76f155ced4ddcb4097134ff3c332f>
    <TaxCatchAll xmlns="bd441d7a-62ab-4e7c-9a53-3fa447bbfff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33C0C98F244444B17EEC3042EC4DAF" ma:contentTypeVersion="14" ma:contentTypeDescription="Create a new document." ma:contentTypeScope="" ma:versionID="1cc19f15e107ea2e4f938c675862ba40">
  <xsd:schema xmlns:xsd="http://www.w3.org/2001/XMLSchema" xmlns:xs="http://www.w3.org/2001/XMLSchema" xmlns:p="http://schemas.microsoft.com/office/2006/metadata/properties" xmlns:ns2="3dbdc909-dff3-4d46-903c-da6ac2b00b75" xmlns:ns3="bd441d7a-62ab-4e7c-9a53-3fa447bbfff7" targetNamespace="http://schemas.microsoft.com/office/2006/metadata/properties" ma:root="true" ma:fieldsID="2b1ea4e5cb478cd239482c21dd1c4b29" ns2:_="" ns3:_="">
    <xsd:import namespace="3dbdc909-dff3-4d46-903c-da6ac2b00b75"/>
    <xsd:import namespace="bd441d7a-62ab-4e7c-9a53-3fa447bbfff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bdc909-dff3-4d46-903c-da6ac2b00b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217ff2e-1616-4146-8372-4640400776c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d441d7a-62ab-4e7c-9a53-3fa447bbfff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fb4408a-729e-4943-a92c-2d3fcccdc4fc}" ma:internalName="TaxCatchAll" ma:showField="CatchAllData" ma:web="bd441d7a-62ab-4e7c-9a53-3fa447bbff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B7F56D-4FD4-49A4-A727-749E8C57D706}">
  <ds:schemaRefs>
    <ds:schemaRef ds:uri="http://purl.org/dc/elements/1.1/"/>
    <ds:schemaRef ds:uri="http://purl.org/dc/dcmitype/"/>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bd441d7a-62ab-4e7c-9a53-3fa447bbfff7"/>
    <ds:schemaRef ds:uri="3dbdc909-dff3-4d46-903c-da6ac2b00b75"/>
    <ds:schemaRef ds:uri="http://schemas.microsoft.com/office/2006/metadata/properties"/>
  </ds:schemaRefs>
</ds:datastoreItem>
</file>

<file path=customXml/itemProps2.xml><?xml version="1.0" encoding="utf-8"?>
<ds:datastoreItem xmlns:ds="http://schemas.openxmlformats.org/officeDocument/2006/customXml" ds:itemID="{BB4223EA-C546-4DBA-B811-86322D2B2042}">
  <ds:schemaRefs>
    <ds:schemaRef ds:uri="http://schemas.microsoft.com/sharepoint/v3/contenttype/forms"/>
  </ds:schemaRefs>
</ds:datastoreItem>
</file>

<file path=customXml/itemProps3.xml><?xml version="1.0" encoding="utf-8"?>
<ds:datastoreItem xmlns:ds="http://schemas.openxmlformats.org/officeDocument/2006/customXml" ds:itemID="{066595ED-CDF2-40C3-A843-BCB08C40277E}">
  <ds:schemaRefs>
    <ds:schemaRef ds:uri="3dbdc909-dff3-4d46-903c-da6ac2b00b75"/>
    <ds:schemaRef ds:uri="bd441d7a-62ab-4e7c-9a53-3fa447bbff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36020b0-6d69-48c1-9bb5-c586c1062b70}" enabled="1" method="Privileged" siteId="{cf36141c-ddd7-45a7-b073-111f66d0b30c}" removed="0"/>
</clbl:labelList>
</file>

<file path=docProps/app.xml><?xml version="1.0" encoding="utf-8"?>
<Properties xmlns="http://schemas.openxmlformats.org/officeDocument/2006/extended-properties" xmlns:vt="http://schemas.openxmlformats.org/officeDocument/2006/docPropsVTypes">
  <Template>02 Luminous PPT Template</Template>
  <TotalTime>0</TotalTime>
  <Words>2017</Words>
  <Application>Microsoft Office PowerPoint</Application>
  <PresentationFormat>Widescreen</PresentationFormat>
  <Paragraphs>276</Paragraphs>
  <Slides>8</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vt:i4>
      </vt:variant>
    </vt:vector>
  </HeadingPairs>
  <TitlesOfParts>
    <vt:vector size="19" baseType="lpstr">
      <vt:lpstr>Arial</vt:lpstr>
      <vt:lpstr>Calibri</vt:lpstr>
      <vt:lpstr>Segoe UI</vt:lpstr>
      <vt:lpstr>Segoe UI Light</vt:lpstr>
      <vt:lpstr>Segoe UI Semibold</vt:lpstr>
      <vt:lpstr>Segoe UI Semilight</vt:lpstr>
      <vt:lpstr>Wingdings</vt:lpstr>
      <vt:lpstr>Confidential</vt:lpstr>
      <vt:lpstr>Title Slides</vt:lpstr>
      <vt:lpstr>Breaker Slides</vt:lpstr>
      <vt:lpstr>End Slides</vt:lpstr>
      <vt:lpstr>PowerPoint Presentation</vt:lpstr>
      <vt:lpstr>Playbook Activity Types</vt:lpstr>
      <vt:lpstr>Playbook Skills</vt:lpstr>
      <vt:lpstr>Week 1: Core Skills</vt:lpstr>
      <vt:lpstr>Week 2: Back End Skills</vt:lpstr>
      <vt:lpstr>Week 2: Front End Skills</vt:lpstr>
      <vt:lpstr>Week 2: Robotic Process Automation Skills</vt:lpstr>
      <vt:lpstr>Additional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 Horrocks</dc:creator>
  <cp:lastModifiedBy>Ryan Millares</cp:lastModifiedBy>
  <cp:revision>2</cp:revision>
  <cp:lastPrinted>2019-12-18T22:05:05Z</cp:lastPrinted>
  <dcterms:created xsi:type="dcterms:W3CDTF">2019-04-16T15:55:35Z</dcterms:created>
  <dcterms:modified xsi:type="dcterms:W3CDTF">2022-08-10T18:37:47Z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kris.horrocks@avanade.com</vt:lpwstr>
  </property>
  <property fmtid="{D5CDD505-2E9C-101B-9397-08002B2CF9AE}" pid="5" name="MSIP_Label_236020b0-6d69-48c1-9bb5-c586c1062b70_SetDate">
    <vt:lpwstr>2019-04-16T17:09:09.1481396Z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Extended_MSFT_Method">
    <vt:lpwstr>Automatic</vt:lpwstr>
  </property>
  <property fmtid="{D5CDD505-2E9C-101B-9397-08002B2CF9AE}" pid="9" name="MSIP_Label_5fae8262-b78e-4366-8929-a5d6aac95320_Enabled">
    <vt:lpwstr>True</vt:lpwstr>
  </property>
  <property fmtid="{D5CDD505-2E9C-101B-9397-08002B2CF9AE}" pid="10" name="MSIP_Label_5fae8262-b78e-4366-8929-a5d6aac95320_SiteId">
    <vt:lpwstr>cf36141c-ddd7-45a7-b073-111f66d0b30c</vt:lpwstr>
  </property>
  <property fmtid="{D5CDD505-2E9C-101B-9397-08002B2CF9AE}" pid="11" name="MSIP_Label_5fae8262-b78e-4366-8929-a5d6aac95320_SetDate">
    <vt:lpwstr>2019-04-16T17:09:09.1481396Z</vt:lpwstr>
  </property>
  <property fmtid="{D5CDD505-2E9C-101B-9397-08002B2CF9AE}" pid="12" name="MSIP_Label_5fae8262-b78e-4366-8929-a5d6aac95320_Name">
    <vt:lpwstr>Recipients Have Full Control</vt:lpwstr>
  </property>
  <property fmtid="{D5CDD505-2E9C-101B-9397-08002B2CF9AE}" pid="13" name="MSIP_Label_5fae8262-b78e-4366-8929-a5d6aac95320_Extended_MSFT_Method">
    <vt:lpwstr>Automatic</vt:lpwstr>
  </property>
  <property fmtid="{D5CDD505-2E9C-101B-9397-08002B2CF9AE}" pid="14" name="Sensitivity">
    <vt:lpwstr>Confidential Recipients Have Full Control</vt:lpwstr>
  </property>
  <property fmtid="{D5CDD505-2E9C-101B-9397-08002B2CF9AE}" pid="15" name="ContentTypeId">
    <vt:lpwstr>0x010100FA33C0C98F244444B17EEC3042EC4DAF</vt:lpwstr>
  </property>
  <property fmtid="{D5CDD505-2E9C-101B-9397-08002B2CF9AE}" pid="16" name="Order">
    <vt:r8>30300</vt:r8>
  </property>
  <property fmtid="{D5CDD505-2E9C-101B-9397-08002B2CF9AE}" pid="17" name="xd_Signature">
    <vt:bool>false</vt:bool>
  </property>
  <property fmtid="{D5CDD505-2E9C-101B-9397-08002B2CF9AE}" pid="18" name="xd_ProgID">
    <vt:lpwstr/>
  </property>
  <property fmtid="{D5CDD505-2E9C-101B-9397-08002B2CF9AE}" pid="19" name="ComplianceAssetId">
    <vt:lpwstr/>
  </property>
  <property fmtid="{D5CDD505-2E9C-101B-9397-08002B2CF9AE}" pid="20" name="TemplateUrl">
    <vt:lpwstr/>
  </property>
  <property fmtid="{D5CDD505-2E9C-101B-9397-08002B2CF9AE}" pid="21" name="MediaServiceImageTags">
    <vt:lpwstr/>
  </property>
</Properties>
</file>